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4C5257-5971-427A-9637-04E7C47F9399}" v="25" dt="2024-12-17T14:33:32.6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6" d="100"/>
          <a:sy n="106" d="100"/>
        </p:scale>
        <p:origin x="176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n Challoner" userId="f9f04d18477f3eec" providerId="LiveId" clId="{51B19BE3-8E30-4E46-93D3-9A239597C8BD}"/>
    <pc:docChg chg="undo custSel modSld">
      <pc:chgData name="John Challoner" userId="f9f04d18477f3eec" providerId="LiveId" clId="{51B19BE3-8E30-4E46-93D3-9A239597C8BD}" dt="2024-12-13T18:12:00.537" v="165" actId="6549"/>
      <pc:docMkLst>
        <pc:docMk/>
      </pc:docMkLst>
      <pc:sldChg chg="addSp modSp mod setBg setClrOvrMap">
        <pc:chgData name="John Challoner" userId="f9f04d18477f3eec" providerId="LiveId" clId="{51B19BE3-8E30-4E46-93D3-9A239597C8BD}" dt="2024-12-13T16:29:40.109" v="3" actId="26606"/>
        <pc:sldMkLst>
          <pc:docMk/>
          <pc:sldMk cId="0" sldId="256"/>
        </pc:sldMkLst>
        <pc:spChg chg="mod">
          <ac:chgData name="John Challoner" userId="f9f04d18477f3eec" providerId="LiveId" clId="{51B19BE3-8E30-4E46-93D3-9A239597C8BD}" dt="2024-12-13T16:29:40.109" v="3" actId="26606"/>
          <ac:spMkLst>
            <pc:docMk/>
            <pc:sldMk cId="0" sldId="256"/>
            <ac:spMk id="2" creationId="{00000000-0000-0000-0000-000000000000}"/>
          </ac:spMkLst>
        </pc:spChg>
        <pc:spChg chg="mod">
          <ac:chgData name="John Challoner" userId="f9f04d18477f3eec" providerId="LiveId" clId="{51B19BE3-8E30-4E46-93D3-9A239597C8BD}" dt="2024-12-13T16:29:40.109" v="3" actId="26606"/>
          <ac:spMkLst>
            <pc:docMk/>
            <pc:sldMk cId="0" sldId="256"/>
            <ac:spMk id="3" creationId="{00000000-0000-0000-0000-000000000000}"/>
          </ac:spMkLst>
        </pc:spChg>
        <pc:spChg chg="add">
          <ac:chgData name="John Challoner" userId="f9f04d18477f3eec" providerId="LiveId" clId="{51B19BE3-8E30-4E46-93D3-9A239597C8BD}" dt="2024-12-13T16:29:40.109" v="3" actId="26606"/>
          <ac:spMkLst>
            <pc:docMk/>
            <pc:sldMk cId="0" sldId="256"/>
            <ac:spMk id="10" creationId="{71B2258F-86CA-4D4D-8270-BC05FCDEBFB3}"/>
          </ac:spMkLst>
        </pc:spChg>
        <pc:picChg chg="add mod ord">
          <ac:chgData name="John Challoner" userId="f9f04d18477f3eec" providerId="LiveId" clId="{51B19BE3-8E30-4E46-93D3-9A239597C8BD}" dt="2024-12-13T16:29:40.109" v="3" actId="26606"/>
          <ac:picMkLst>
            <pc:docMk/>
            <pc:sldMk cId="0" sldId="256"/>
            <ac:picMk id="5" creationId="{4BA3A0F4-3FEF-60BD-3E44-F2A1FDAEBF10}"/>
          </ac:picMkLst>
        </pc:picChg>
      </pc:sldChg>
      <pc:sldChg chg="addSp modSp mod setBg">
        <pc:chgData name="John Challoner" userId="f9f04d18477f3eec" providerId="LiveId" clId="{51B19BE3-8E30-4E46-93D3-9A239597C8BD}" dt="2024-12-13T16:33:38.357" v="17" actId="6549"/>
        <pc:sldMkLst>
          <pc:docMk/>
          <pc:sldMk cId="0" sldId="257"/>
        </pc:sldMkLst>
        <pc:spChg chg="mod">
          <ac:chgData name="John Challoner" userId="f9f04d18477f3eec" providerId="LiveId" clId="{51B19BE3-8E30-4E46-93D3-9A239597C8BD}" dt="2024-12-13T16:31:41.245" v="7" actId="26606"/>
          <ac:spMkLst>
            <pc:docMk/>
            <pc:sldMk cId="0" sldId="257"/>
            <ac:spMk id="2" creationId="{00000000-0000-0000-0000-000000000000}"/>
          </ac:spMkLst>
        </pc:spChg>
        <pc:spChg chg="mod">
          <ac:chgData name="John Challoner" userId="f9f04d18477f3eec" providerId="LiveId" clId="{51B19BE3-8E30-4E46-93D3-9A239597C8BD}" dt="2024-12-13T16:33:38.357" v="17" actId="6549"/>
          <ac:spMkLst>
            <pc:docMk/>
            <pc:sldMk cId="0" sldId="257"/>
            <ac:spMk id="3" creationId="{00000000-0000-0000-0000-000000000000}"/>
          </ac:spMkLst>
        </pc:spChg>
        <pc:grpChg chg="add">
          <ac:chgData name="John Challoner" userId="f9f04d18477f3eec" providerId="LiveId" clId="{51B19BE3-8E30-4E46-93D3-9A239597C8BD}" dt="2024-12-13T16:31:41.245" v="7" actId="26606"/>
          <ac:grpSpMkLst>
            <pc:docMk/>
            <pc:sldMk cId="0" sldId="257"/>
            <ac:grpSpMk id="10" creationId="{114ED94A-C85D-4CD3-4205-438D21CE6B38}"/>
          </ac:grpSpMkLst>
        </pc:grpChg>
        <pc:picChg chg="add mod">
          <ac:chgData name="John Challoner" userId="f9f04d18477f3eec" providerId="LiveId" clId="{51B19BE3-8E30-4E46-93D3-9A239597C8BD}" dt="2024-12-13T16:31:41.245" v="7" actId="26606"/>
          <ac:picMkLst>
            <pc:docMk/>
            <pc:sldMk cId="0" sldId="257"/>
            <ac:picMk id="5" creationId="{066B88DF-D24D-F615-8B21-E35C381925FD}"/>
          </ac:picMkLst>
        </pc:picChg>
      </pc:sldChg>
      <pc:sldChg chg="addSp delSp modSp mod setBg">
        <pc:chgData name="John Challoner" userId="f9f04d18477f3eec" providerId="LiveId" clId="{51B19BE3-8E30-4E46-93D3-9A239597C8BD}" dt="2024-12-13T16:47:25.143" v="37" actId="14100"/>
        <pc:sldMkLst>
          <pc:docMk/>
          <pc:sldMk cId="0" sldId="258"/>
        </pc:sldMkLst>
        <pc:spChg chg="mod">
          <ac:chgData name="John Challoner" userId="f9f04d18477f3eec" providerId="LiveId" clId="{51B19BE3-8E30-4E46-93D3-9A239597C8BD}" dt="2024-12-13T16:47:05.307" v="35" actId="1076"/>
          <ac:spMkLst>
            <pc:docMk/>
            <pc:sldMk cId="0" sldId="258"/>
            <ac:spMk id="2" creationId="{00000000-0000-0000-0000-000000000000}"/>
          </ac:spMkLst>
        </pc:spChg>
        <pc:spChg chg="mod ord">
          <ac:chgData name="John Challoner" userId="f9f04d18477f3eec" providerId="LiveId" clId="{51B19BE3-8E30-4E46-93D3-9A239597C8BD}" dt="2024-12-13T16:47:25.143" v="37" actId="14100"/>
          <ac:spMkLst>
            <pc:docMk/>
            <pc:sldMk cId="0" sldId="258"/>
            <ac:spMk id="3" creationId="{00000000-0000-0000-0000-000000000000}"/>
          </ac:spMkLst>
        </pc:spChg>
        <pc:spChg chg="add">
          <ac:chgData name="John Challoner" userId="f9f04d18477f3eec" providerId="LiveId" clId="{51B19BE3-8E30-4E46-93D3-9A239597C8BD}" dt="2024-12-13T16:45:52.041" v="27" actId="26606"/>
          <ac:spMkLst>
            <pc:docMk/>
            <pc:sldMk cId="0" sldId="258"/>
            <ac:spMk id="16" creationId="{327D73B4-9F5C-4A64-A179-51B9500CB8B5}"/>
          </ac:spMkLst>
        </pc:spChg>
        <pc:spChg chg="add">
          <ac:chgData name="John Challoner" userId="f9f04d18477f3eec" providerId="LiveId" clId="{51B19BE3-8E30-4E46-93D3-9A239597C8BD}" dt="2024-12-13T16:45:52.041" v="27" actId="26606"/>
          <ac:spMkLst>
            <pc:docMk/>
            <pc:sldMk cId="0" sldId="258"/>
            <ac:spMk id="18" creationId="{5841E0DD-1BA7-47EA-92C1-DFCD469D043C}"/>
          </ac:spMkLst>
        </pc:spChg>
        <pc:spChg chg="add">
          <ac:chgData name="John Challoner" userId="f9f04d18477f3eec" providerId="LiveId" clId="{51B19BE3-8E30-4E46-93D3-9A239597C8BD}" dt="2024-12-13T16:45:52.041" v="27" actId="26606"/>
          <ac:spMkLst>
            <pc:docMk/>
            <pc:sldMk cId="0" sldId="258"/>
            <ac:spMk id="20" creationId="{6CB927A4-E432-4310-9CD5-E89FF5063179}"/>
          </ac:spMkLst>
        </pc:spChg>
        <pc:spChg chg="add">
          <ac:chgData name="John Challoner" userId="f9f04d18477f3eec" providerId="LiveId" clId="{51B19BE3-8E30-4E46-93D3-9A239597C8BD}" dt="2024-12-13T16:45:52.041" v="27" actId="26606"/>
          <ac:spMkLst>
            <pc:docMk/>
            <pc:sldMk cId="0" sldId="258"/>
            <ac:spMk id="22" creationId="{8D3BEFDA-0C8B-4C24-AF49-B7E58C98DB64}"/>
          </ac:spMkLst>
        </pc:spChg>
        <pc:spChg chg="add">
          <ac:chgData name="John Challoner" userId="f9f04d18477f3eec" providerId="LiveId" clId="{51B19BE3-8E30-4E46-93D3-9A239597C8BD}" dt="2024-12-13T16:45:52.041" v="27" actId="26606"/>
          <ac:spMkLst>
            <pc:docMk/>
            <pc:sldMk cId="0" sldId="258"/>
            <ac:spMk id="24" creationId="{7400EEA6-B330-4DBC-A821-469627E96203}"/>
          </ac:spMkLst>
        </pc:spChg>
        <pc:spChg chg="add">
          <ac:chgData name="John Challoner" userId="f9f04d18477f3eec" providerId="LiveId" clId="{51B19BE3-8E30-4E46-93D3-9A239597C8BD}" dt="2024-12-13T16:45:52.041" v="27" actId="26606"/>
          <ac:spMkLst>
            <pc:docMk/>
            <pc:sldMk cId="0" sldId="258"/>
            <ac:spMk id="26" creationId="{1453BF6C-B012-48B7-B4E8-6D7AC7C27D02}"/>
          </ac:spMkLst>
        </pc:spChg>
        <pc:spChg chg="add">
          <ac:chgData name="John Challoner" userId="f9f04d18477f3eec" providerId="LiveId" clId="{51B19BE3-8E30-4E46-93D3-9A239597C8BD}" dt="2024-12-13T16:45:52.041" v="27" actId="26606"/>
          <ac:spMkLst>
            <pc:docMk/>
            <pc:sldMk cId="0" sldId="258"/>
            <ac:spMk id="28" creationId="{E3020543-B24B-4EC4-8FFC-8DD88EEA91A8}"/>
          </ac:spMkLst>
        </pc:spChg>
        <pc:picChg chg="add mod ord">
          <ac:chgData name="John Challoner" userId="f9f04d18477f3eec" providerId="LiveId" clId="{51B19BE3-8E30-4E46-93D3-9A239597C8BD}" dt="2024-12-13T16:45:52.041" v="27" actId="26606"/>
          <ac:picMkLst>
            <pc:docMk/>
            <pc:sldMk cId="0" sldId="258"/>
            <ac:picMk id="7" creationId="{FEEE783E-A0D5-529A-8D90-B87D97FEEE15}"/>
          </ac:picMkLst>
        </pc:picChg>
        <pc:picChg chg="add mod">
          <ac:chgData name="John Challoner" userId="f9f04d18477f3eec" providerId="LiveId" clId="{51B19BE3-8E30-4E46-93D3-9A239597C8BD}" dt="2024-12-13T16:45:52.041" v="27" actId="26606"/>
          <ac:picMkLst>
            <pc:docMk/>
            <pc:sldMk cId="0" sldId="258"/>
            <ac:picMk id="9" creationId="{FFEB455C-490E-1B4D-82D9-BEF79D56106C}"/>
          </ac:picMkLst>
        </pc:picChg>
        <pc:picChg chg="add mod">
          <ac:chgData name="John Challoner" userId="f9f04d18477f3eec" providerId="LiveId" clId="{51B19BE3-8E30-4E46-93D3-9A239597C8BD}" dt="2024-12-13T16:45:52.041" v="27" actId="26606"/>
          <ac:picMkLst>
            <pc:docMk/>
            <pc:sldMk cId="0" sldId="258"/>
            <ac:picMk id="11" creationId="{D37943B2-36AE-F85E-0D55-D6318BEBAA87}"/>
          </ac:picMkLst>
        </pc:picChg>
        <pc:cxnChg chg="add">
          <ac:chgData name="John Challoner" userId="f9f04d18477f3eec" providerId="LiveId" clId="{51B19BE3-8E30-4E46-93D3-9A239597C8BD}" dt="2024-12-13T16:45:52.041" v="27" actId="26606"/>
          <ac:cxnSpMkLst>
            <pc:docMk/>
            <pc:sldMk cId="0" sldId="258"/>
            <ac:cxnSpMk id="30" creationId="{C49DA8F6-BCC1-4447-B54C-57856834B94B}"/>
          </ac:cxnSpMkLst>
        </pc:cxnChg>
      </pc:sldChg>
      <pc:sldChg chg="addSp modSp mod setBg">
        <pc:chgData name="John Challoner" userId="f9f04d18477f3eec" providerId="LiveId" clId="{51B19BE3-8E30-4E46-93D3-9A239597C8BD}" dt="2024-12-13T17:05:04.466" v="51" actId="255"/>
        <pc:sldMkLst>
          <pc:docMk/>
          <pc:sldMk cId="0" sldId="259"/>
        </pc:sldMkLst>
        <pc:spChg chg="mod">
          <ac:chgData name="John Challoner" userId="f9f04d18477f3eec" providerId="LiveId" clId="{51B19BE3-8E30-4E46-93D3-9A239597C8BD}" dt="2024-12-13T17:04:28.090" v="44" actId="26606"/>
          <ac:spMkLst>
            <pc:docMk/>
            <pc:sldMk cId="0" sldId="259"/>
            <ac:spMk id="2" creationId="{00000000-0000-0000-0000-000000000000}"/>
          </ac:spMkLst>
        </pc:spChg>
        <pc:spChg chg="mod">
          <ac:chgData name="John Challoner" userId="f9f04d18477f3eec" providerId="LiveId" clId="{51B19BE3-8E30-4E46-93D3-9A239597C8BD}" dt="2024-12-13T17:05:04.466" v="51" actId="255"/>
          <ac:spMkLst>
            <pc:docMk/>
            <pc:sldMk cId="0" sldId="259"/>
            <ac:spMk id="3" creationId="{00000000-0000-0000-0000-000000000000}"/>
          </ac:spMkLst>
        </pc:spChg>
        <pc:spChg chg="add">
          <ac:chgData name="John Challoner" userId="f9f04d18477f3eec" providerId="LiveId" clId="{51B19BE3-8E30-4E46-93D3-9A239597C8BD}" dt="2024-12-13T17:04:28.090" v="44" actId="26606"/>
          <ac:spMkLst>
            <pc:docMk/>
            <pc:sldMk cId="0" sldId="259"/>
            <ac:spMk id="12" creationId="{5EF17487-C386-4F99-B5EB-4FD3DF4236B2}"/>
          </ac:spMkLst>
        </pc:spChg>
        <pc:spChg chg="add">
          <ac:chgData name="John Challoner" userId="f9f04d18477f3eec" providerId="LiveId" clId="{51B19BE3-8E30-4E46-93D3-9A239597C8BD}" dt="2024-12-13T17:04:28.090" v="44" actId="26606"/>
          <ac:spMkLst>
            <pc:docMk/>
            <pc:sldMk cId="0" sldId="259"/>
            <ac:spMk id="14" creationId="{A0DE92DF-4769-4DE9-93FD-EE31271850CA}"/>
          </ac:spMkLst>
        </pc:spChg>
        <pc:picChg chg="add mod ord">
          <ac:chgData name="John Challoner" userId="f9f04d18477f3eec" providerId="LiveId" clId="{51B19BE3-8E30-4E46-93D3-9A239597C8BD}" dt="2024-12-13T17:04:28.090" v="44" actId="26606"/>
          <ac:picMkLst>
            <pc:docMk/>
            <pc:sldMk cId="0" sldId="259"/>
            <ac:picMk id="5" creationId="{004DF490-00BE-9764-CC3E-906CF8705F30}"/>
          </ac:picMkLst>
        </pc:picChg>
        <pc:picChg chg="add mod">
          <ac:chgData name="John Challoner" userId="f9f04d18477f3eec" providerId="LiveId" clId="{51B19BE3-8E30-4E46-93D3-9A239597C8BD}" dt="2024-12-13T17:04:28.090" v="44" actId="26606"/>
          <ac:picMkLst>
            <pc:docMk/>
            <pc:sldMk cId="0" sldId="259"/>
            <ac:picMk id="7" creationId="{04EBE98B-212F-73C8-E82A-C4EC4EF8AE3D}"/>
          </ac:picMkLst>
        </pc:picChg>
      </pc:sldChg>
      <pc:sldChg chg="addSp modSp mod setBg">
        <pc:chgData name="John Challoner" userId="f9f04d18477f3eec" providerId="LiveId" clId="{51B19BE3-8E30-4E46-93D3-9A239597C8BD}" dt="2024-12-13T17:07:49.893" v="67" actId="1076"/>
        <pc:sldMkLst>
          <pc:docMk/>
          <pc:sldMk cId="0" sldId="260"/>
        </pc:sldMkLst>
        <pc:spChg chg="mod">
          <ac:chgData name="John Challoner" userId="f9f04d18477f3eec" providerId="LiveId" clId="{51B19BE3-8E30-4E46-93D3-9A239597C8BD}" dt="2024-12-13T17:06:26.422" v="52" actId="26606"/>
          <ac:spMkLst>
            <pc:docMk/>
            <pc:sldMk cId="0" sldId="260"/>
            <ac:spMk id="2" creationId="{00000000-0000-0000-0000-000000000000}"/>
          </ac:spMkLst>
        </pc:spChg>
        <pc:spChg chg="mod">
          <ac:chgData name="John Challoner" userId="f9f04d18477f3eec" providerId="LiveId" clId="{51B19BE3-8E30-4E46-93D3-9A239597C8BD}" dt="2024-12-13T17:07:49.893" v="67" actId="1076"/>
          <ac:spMkLst>
            <pc:docMk/>
            <pc:sldMk cId="0" sldId="260"/>
            <ac:spMk id="3" creationId="{00000000-0000-0000-0000-000000000000}"/>
          </ac:spMkLst>
        </pc:spChg>
        <pc:spChg chg="add">
          <ac:chgData name="John Challoner" userId="f9f04d18477f3eec" providerId="LiveId" clId="{51B19BE3-8E30-4E46-93D3-9A239597C8BD}" dt="2024-12-13T17:06:26.422" v="52" actId="26606"/>
          <ac:spMkLst>
            <pc:docMk/>
            <pc:sldMk cId="0" sldId="260"/>
            <ac:spMk id="9" creationId="{C0763A76-9F1C-4FC5-82B7-DD475DA461B2}"/>
          </ac:spMkLst>
        </pc:spChg>
        <pc:spChg chg="add">
          <ac:chgData name="John Challoner" userId="f9f04d18477f3eec" providerId="LiveId" clId="{51B19BE3-8E30-4E46-93D3-9A239597C8BD}" dt="2024-12-13T17:06:26.422" v="52" actId="26606"/>
          <ac:spMkLst>
            <pc:docMk/>
            <pc:sldMk cId="0" sldId="260"/>
            <ac:spMk id="11" creationId="{E81BF4F6-F2CF-4984-9D14-D6966D92F99F}"/>
          </ac:spMkLst>
        </pc:spChg>
        <pc:picChg chg="add">
          <ac:chgData name="John Challoner" userId="f9f04d18477f3eec" providerId="LiveId" clId="{51B19BE3-8E30-4E46-93D3-9A239597C8BD}" dt="2024-12-13T17:06:26.422" v="52" actId="26606"/>
          <ac:picMkLst>
            <pc:docMk/>
            <pc:sldMk cId="0" sldId="260"/>
            <ac:picMk id="5" creationId="{A5B49F68-79C6-EA8E-5AAA-AE3DB47CA905}"/>
          </ac:picMkLst>
        </pc:picChg>
      </pc:sldChg>
      <pc:sldChg chg="addSp delSp modSp mod setBg">
        <pc:chgData name="John Challoner" userId="f9f04d18477f3eec" providerId="LiveId" clId="{51B19BE3-8E30-4E46-93D3-9A239597C8BD}" dt="2024-12-13T17:33:29.612" v="83" actId="26606"/>
        <pc:sldMkLst>
          <pc:docMk/>
          <pc:sldMk cId="0" sldId="261"/>
        </pc:sldMkLst>
        <pc:spChg chg="mod">
          <ac:chgData name="John Challoner" userId="f9f04d18477f3eec" providerId="LiveId" clId="{51B19BE3-8E30-4E46-93D3-9A239597C8BD}" dt="2024-12-13T17:33:29.612" v="83" actId="26606"/>
          <ac:spMkLst>
            <pc:docMk/>
            <pc:sldMk cId="0" sldId="261"/>
            <ac:spMk id="2" creationId="{00000000-0000-0000-0000-000000000000}"/>
          </ac:spMkLst>
        </pc:spChg>
        <pc:spChg chg="mod ord">
          <ac:chgData name="John Challoner" userId="f9f04d18477f3eec" providerId="LiveId" clId="{51B19BE3-8E30-4E46-93D3-9A239597C8BD}" dt="2024-12-13T17:33:29.612" v="83" actId="26606"/>
          <ac:spMkLst>
            <pc:docMk/>
            <pc:sldMk cId="0" sldId="261"/>
            <ac:spMk id="3" creationId="{00000000-0000-0000-0000-000000000000}"/>
          </ac:spMkLst>
        </pc:spChg>
        <pc:spChg chg="add">
          <ac:chgData name="John Challoner" userId="f9f04d18477f3eec" providerId="LiveId" clId="{51B19BE3-8E30-4E46-93D3-9A239597C8BD}" dt="2024-12-13T17:33:29.612" v="83" actId="26606"/>
          <ac:spMkLst>
            <pc:docMk/>
            <pc:sldMk cId="0" sldId="261"/>
            <ac:spMk id="34" creationId="{AD96FDFD-4E42-4A06-B8B5-768A1DB9C2A9}"/>
          </ac:spMkLst>
        </pc:spChg>
        <pc:picChg chg="add mod ord">
          <ac:chgData name="John Challoner" userId="f9f04d18477f3eec" providerId="LiveId" clId="{51B19BE3-8E30-4E46-93D3-9A239597C8BD}" dt="2024-12-13T17:33:29.612" v="83" actId="26606"/>
          <ac:picMkLst>
            <pc:docMk/>
            <pc:sldMk cId="0" sldId="261"/>
            <ac:picMk id="7" creationId="{E60CE00E-DEC5-AEFD-A89F-8023A95BA367}"/>
          </ac:picMkLst>
        </pc:picChg>
        <pc:picChg chg="add mod">
          <ac:chgData name="John Challoner" userId="f9f04d18477f3eec" providerId="LiveId" clId="{51B19BE3-8E30-4E46-93D3-9A239597C8BD}" dt="2024-12-13T17:33:29.612" v="83" actId="26606"/>
          <ac:picMkLst>
            <pc:docMk/>
            <pc:sldMk cId="0" sldId="261"/>
            <ac:picMk id="9" creationId="{A6FA3A7C-0FE9-724D-B3EA-32177BB9F80D}"/>
          </ac:picMkLst>
        </pc:picChg>
        <pc:picChg chg="add mod ord">
          <ac:chgData name="John Challoner" userId="f9f04d18477f3eec" providerId="LiveId" clId="{51B19BE3-8E30-4E46-93D3-9A239597C8BD}" dt="2024-12-13T17:33:29.612" v="83" actId="26606"/>
          <ac:picMkLst>
            <pc:docMk/>
            <pc:sldMk cId="0" sldId="261"/>
            <ac:picMk id="11" creationId="{2569F48A-F92F-A5E9-5FCF-8336030CC437}"/>
          </ac:picMkLst>
        </pc:picChg>
      </pc:sldChg>
      <pc:sldChg chg="addSp modSp mod setBg">
        <pc:chgData name="John Challoner" userId="f9f04d18477f3eec" providerId="LiveId" clId="{51B19BE3-8E30-4E46-93D3-9A239597C8BD}" dt="2024-12-13T17:37:42.254" v="99" actId="20577"/>
        <pc:sldMkLst>
          <pc:docMk/>
          <pc:sldMk cId="0" sldId="262"/>
        </pc:sldMkLst>
        <pc:spChg chg="mod">
          <ac:chgData name="John Challoner" userId="f9f04d18477f3eec" providerId="LiveId" clId="{51B19BE3-8E30-4E46-93D3-9A239597C8BD}" dt="2024-12-13T17:36:17.553" v="85" actId="26606"/>
          <ac:spMkLst>
            <pc:docMk/>
            <pc:sldMk cId="0" sldId="262"/>
            <ac:spMk id="2" creationId="{00000000-0000-0000-0000-000000000000}"/>
          </ac:spMkLst>
        </pc:spChg>
        <pc:spChg chg="mod ord">
          <ac:chgData name="John Challoner" userId="f9f04d18477f3eec" providerId="LiveId" clId="{51B19BE3-8E30-4E46-93D3-9A239597C8BD}" dt="2024-12-13T17:37:42.254" v="99" actId="20577"/>
          <ac:spMkLst>
            <pc:docMk/>
            <pc:sldMk cId="0" sldId="262"/>
            <ac:spMk id="3" creationId="{00000000-0000-0000-0000-000000000000}"/>
          </ac:spMkLst>
        </pc:spChg>
        <pc:picChg chg="add mod">
          <ac:chgData name="John Challoner" userId="f9f04d18477f3eec" providerId="LiveId" clId="{51B19BE3-8E30-4E46-93D3-9A239597C8BD}" dt="2024-12-13T17:36:17.553" v="85" actId="26606"/>
          <ac:picMkLst>
            <pc:docMk/>
            <pc:sldMk cId="0" sldId="262"/>
            <ac:picMk id="5" creationId="{160560EB-B74A-7A0F-9CAF-668B02050B65}"/>
          </ac:picMkLst>
        </pc:picChg>
      </pc:sldChg>
      <pc:sldChg chg="addSp delSp modSp mod setBg">
        <pc:chgData name="John Challoner" userId="f9f04d18477f3eec" providerId="LiveId" clId="{51B19BE3-8E30-4E46-93D3-9A239597C8BD}" dt="2024-12-13T17:51:05.478" v="121" actId="20577"/>
        <pc:sldMkLst>
          <pc:docMk/>
          <pc:sldMk cId="0" sldId="263"/>
        </pc:sldMkLst>
        <pc:spChg chg="mod ord">
          <ac:chgData name="John Challoner" userId="f9f04d18477f3eec" providerId="LiveId" clId="{51B19BE3-8E30-4E46-93D3-9A239597C8BD}" dt="2024-12-13T17:49:59.706" v="109" actId="26606"/>
          <ac:spMkLst>
            <pc:docMk/>
            <pc:sldMk cId="0" sldId="263"/>
            <ac:spMk id="2" creationId="{00000000-0000-0000-0000-000000000000}"/>
          </ac:spMkLst>
        </pc:spChg>
        <pc:spChg chg="add">
          <ac:chgData name="John Challoner" userId="f9f04d18477f3eec" providerId="LiveId" clId="{51B19BE3-8E30-4E46-93D3-9A239597C8BD}" dt="2024-12-13T17:49:59.706" v="109" actId="26606"/>
          <ac:spMkLst>
            <pc:docMk/>
            <pc:sldMk cId="0" sldId="263"/>
            <ac:spMk id="20" creationId="{AF6CB648-9554-488A-B457-99CAAD1DA528}"/>
          </ac:spMkLst>
        </pc:spChg>
        <pc:spChg chg="add">
          <ac:chgData name="John Challoner" userId="f9f04d18477f3eec" providerId="LiveId" clId="{51B19BE3-8E30-4E46-93D3-9A239597C8BD}" dt="2024-12-13T17:49:59.706" v="109" actId="26606"/>
          <ac:spMkLst>
            <pc:docMk/>
            <pc:sldMk cId="0" sldId="263"/>
            <ac:spMk id="21" creationId="{E3ADCBE7-9330-1CDA-00EB-CDD12DB722FF}"/>
          </ac:spMkLst>
        </pc:spChg>
        <pc:spChg chg="add mod">
          <ac:chgData name="John Challoner" userId="f9f04d18477f3eec" providerId="LiveId" clId="{51B19BE3-8E30-4E46-93D3-9A239597C8BD}" dt="2024-12-13T17:51:05.478" v="121" actId="20577"/>
          <ac:spMkLst>
            <pc:docMk/>
            <pc:sldMk cId="0" sldId="263"/>
            <ac:spMk id="22" creationId="{00000000-0000-0000-0000-000000000000}"/>
          </ac:spMkLst>
        </pc:spChg>
        <pc:picChg chg="add mod">
          <ac:chgData name="John Challoner" userId="f9f04d18477f3eec" providerId="LiveId" clId="{51B19BE3-8E30-4E46-93D3-9A239597C8BD}" dt="2024-12-13T17:49:59.706" v="109" actId="26606"/>
          <ac:picMkLst>
            <pc:docMk/>
            <pc:sldMk cId="0" sldId="263"/>
            <ac:picMk id="5" creationId="{ED11C6BD-86CC-080B-6317-D364F2DB10D6}"/>
          </ac:picMkLst>
        </pc:picChg>
      </pc:sldChg>
      <pc:sldChg chg="addSp delSp modSp mod setBg">
        <pc:chgData name="John Challoner" userId="f9f04d18477f3eec" providerId="LiveId" clId="{51B19BE3-8E30-4E46-93D3-9A239597C8BD}" dt="2024-12-13T17:56:00.080" v="135" actId="26606"/>
        <pc:sldMkLst>
          <pc:docMk/>
          <pc:sldMk cId="0" sldId="264"/>
        </pc:sldMkLst>
        <pc:spChg chg="mod">
          <ac:chgData name="John Challoner" userId="f9f04d18477f3eec" providerId="LiveId" clId="{51B19BE3-8E30-4E46-93D3-9A239597C8BD}" dt="2024-12-13T17:56:00.080" v="135" actId="26606"/>
          <ac:spMkLst>
            <pc:docMk/>
            <pc:sldMk cId="0" sldId="264"/>
            <ac:spMk id="2" creationId="{00000000-0000-0000-0000-000000000000}"/>
          </ac:spMkLst>
        </pc:spChg>
        <pc:spChg chg="mod">
          <ac:chgData name="John Challoner" userId="f9f04d18477f3eec" providerId="LiveId" clId="{51B19BE3-8E30-4E46-93D3-9A239597C8BD}" dt="2024-12-13T17:56:00.080" v="135" actId="26606"/>
          <ac:spMkLst>
            <pc:docMk/>
            <pc:sldMk cId="0" sldId="264"/>
            <ac:spMk id="3" creationId="{00000000-0000-0000-0000-000000000000}"/>
          </ac:spMkLst>
        </pc:spChg>
        <pc:spChg chg="add">
          <ac:chgData name="John Challoner" userId="f9f04d18477f3eec" providerId="LiveId" clId="{51B19BE3-8E30-4E46-93D3-9A239597C8BD}" dt="2024-12-13T17:56:00.080" v="135" actId="26606"/>
          <ac:spMkLst>
            <pc:docMk/>
            <pc:sldMk cId="0" sldId="264"/>
            <ac:spMk id="23" creationId="{F13C74B1-5B17-4795-BED0-7140497B445A}"/>
          </ac:spMkLst>
        </pc:spChg>
        <pc:spChg chg="add">
          <ac:chgData name="John Challoner" userId="f9f04d18477f3eec" providerId="LiveId" clId="{51B19BE3-8E30-4E46-93D3-9A239597C8BD}" dt="2024-12-13T17:56:00.080" v="135" actId="26606"/>
          <ac:spMkLst>
            <pc:docMk/>
            <pc:sldMk cId="0" sldId="264"/>
            <ac:spMk id="25" creationId="{D4974D33-8DC5-464E-8C6D-BE58F0669C17}"/>
          </ac:spMkLst>
        </pc:spChg>
        <pc:picChg chg="add mod ord">
          <ac:chgData name="John Challoner" userId="f9f04d18477f3eec" providerId="LiveId" clId="{51B19BE3-8E30-4E46-93D3-9A239597C8BD}" dt="2024-12-13T17:56:00.080" v="135" actId="26606"/>
          <ac:picMkLst>
            <pc:docMk/>
            <pc:sldMk cId="0" sldId="264"/>
            <ac:picMk id="9" creationId="{57C727B7-0E3E-C739-5902-476AC327D139}"/>
          </ac:picMkLst>
        </pc:picChg>
      </pc:sldChg>
      <pc:sldChg chg="addSp modSp mod setBg">
        <pc:chgData name="John Challoner" userId="f9f04d18477f3eec" providerId="LiveId" clId="{51B19BE3-8E30-4E46-93D3-9A239597C8BD}" dt="2024-12-13T18:01:01.730" v="149" actId="1076"/>
        <pc:sldMkLst>
          <pc:docMk/>
          <pc:sldMk cId="0" sldId="265"/>
        </pc:sldMkLst>
        <pc:spChg chg="mod">
          <ac:chgData name="John Challoner" userId="f9f04d18477f3eec" providerId="LiveId" clId="{51B19BE3-8E30-4E46-93D3-9A239597C8BD}" dt="2024-12-13T17:59:54.004" v="137" actId="26606"/>
          <ac:spMkLst>
            <pc:docMk/>
            <pc:sldMk cId="0" sldId="265"/>
            <ac:spMk id="2" creationId="{00000000-0000-0000-0000-000000000000}"/>
          </ac:spMkLst>
        </pc:spChg>
        <pc:spChg chg="mod">
          <ac:chgData name="John Challoner" userId="f9f04d18477f3eec" providerId="LiveId" clId="{51B19BE3-8E30-4E46-93D3-9A239597C8BD}" dt="2024-12-13T18:01:01.730" v="149" actId="1076"/>
          <ac:spMkLst>
            <pc:docMk/>
            <pc:sldMk cId="0" sldId="265"/>
            <ac:spMk id="3" creationId="{00000000-0000-0000-0000-000000000000}"/>
          </ac:spMkLst>
        </pc:spChg>
        <pc:spChg chg="add">
          <ac:chgData name="John Challoner" userId="f9f04d18477f3eec" providerId="LiveId" clId="{51B19BE3-8E30-4E46-93D3-9A239597C8BD}" dt="2024-12-13T17:59:54.004" v="137" actId="26606"/>
          <ac:spMkLst>
            <pc:docMk/>
            <pc:sldMk cId="0" sldId="265"/>
            <ac:spMk id="10" creationId="{04812C46-200A-4DEB-A05E-3ED6C68C2387}"/>
          </ac:spMkLst>
        </pc:spChg>
        <pc:spChg chg="add">
          <ac:chgData name="John Challoner" userId="f9f04d18477f3eec" providerId="LiveId" clId="{51B19BE3-8E30-4E46-93D3-9A239597C8BD}" dt="2024-12-13T17:59:54.004" v="137" actId="26606"/>
          <ac:spMkLst>
            <pc:docMk/>
            <pc:sldMk cId="0" sldId="265"/>
            <ac:spMk id="12" creationId="{D1EA859B-E555-4109-94F3-6700E046E008}"/>
          </ac:spMkLst>
        </pc:spChg>
        <pc:picChg chg="add mod ord">
          <ac:chgData name="John Challoner" userId="f9f04d18477f3eec" providerId="LiveId" clId="{51B19BE3-8E30-4E46-93D3-9A239597C8BD}" dt="2024-12-13T17:59:54.004" v="137" actId="26606"/>
          <ac:picMkLst>
            <pc:docMk/>
            <pc:sldMk cId="0" sldId="265"/>
            <ac:picMk id="5" creationId="{03236C87-EFFA-C2A5-1803-6A12D1B690BE}"/>
          </ac:picMkLst>
        </pc:picChg>
      </pc:sldChg>
      <pc:sldChg chg="addSp delSp modSp mod setBg">
        <pc:chgData name="John Challoner" userId="f9f04d18477f3eec" providerId="LiveId" clId="{51B19BE3-8E30-4E46-93D3-9A239597C8BD}" dt="2024-12-13T18:08:24.237" v="158" actId="26606"/>
        <pc:sldMkLst>
          <pc:docMk/>
          <pc:sldMk cId="0" sldId="266"/>
        </pc:sldMkLst>
        <pc:spChg chg="mod">
          <ac:chgData name="John Challoner" userId="f9f04d18477f3eec" providerId="LiveId" clId="{51B19BE3-8E30-4E46-93D3-9A239597C8BD}" dt="2024-12-13T18:08:24.237" v="158" actId="26606"/>
          <ac:spMkLst>
            <pc:docMk/>
            <pc:sldMk cId="0" sldId="266"/>
            <ac:spMk id="2" creationId="{00000000-0000-0000-0000-000000000000}"/>
          </ac:spMkLst>
        </pc:spChg>
        <pc:graphicFrameChg chg="add">
          <ac:chgData name="John Challoner" userId="f9f04d18477f3eec" providerId="LiveId" clId="{51B19BE3-8E30-4E46-93D3-9A239597C8BD}" dt="2024-12-13T18:08:24.237" v="158" actId="26606"/>
          <ac:graphicFrameMkLst>
            <pc:docMk/>
            <pc:sldMk cId="0" sldId="266"/>
            <ac:graphicFrameMk id="49" creationId="{155F5BE9-A8D8-2FEB-B961-C2494BD62308}"/>
          </ac:graphicFrameMkLst>
        </pc:graphicFrameChg>
      </pc:sldChg>
      <pc:sldChg chg="addSp delSp modSp mod setBg">
        <pc:chgData name="John Challoner" userId="f9f04d18477f3eec" providerId="LiveId" clId="{51B19BE3-8E30-4E46-93D3-9A239597C8BD}" dt="2024-12-13T18:12:00.537" v="165" actId="6549"/>
        <pc:sldMkLst>
          <pc:docMk/>
          <pc:sldMk cId="0" sldId="267"/>
        </pc:sldMkLst>
        <pc:spChg chg="mod">
          <ac:chgData name="John Challoner" userId="f9f04d18477f3eec" providerId="LiveId" clId="{51B19BE3-8E30-4E46-93D3-9A239597C8BD}" dt="2024-12-13T18:11:20.460" v="162" actId="26606"/>
          <ac:spMkLst>
            <pc:docMk/>
            <pc:sldMk cId="0" sldId="267"/>
            <ac:spMk id="2" creationId="{00000000-0000-0000-0000-000000000000}"/>
          </ac:spMkLst>
        </pc:spChg>
        <pc:spChg chg="mod">
          <ac:chgData name="John Challoner" userId="f9f04d18477f3eec" providerId="LiveId" clId="{51B19BE3-8E30-4E46-93D3-9A239597C8BD}" dt="2024-12-13T18:12:00.537" v="165" actId="6549"/>
          <ac:spMkLst>
            <pc:docMk/>
            <pc:sldMk cId="0" sldId="267"/>
            <ac:spMk id="3" creationId="{00000000-0000-0000-0000-000000000000}"/>
          </ac:spMkLst>
        </pc:spChg>
        <pc:spChg chg="add">
          <ac:chgData name="John Challoner" userId="f9f04d18477f3eec" providerId="LiveId" clId="{51B19BE3-8E30-4E46-93D3-9A239597C8BD}" dt="2024-12-13T18:11:20.460" v="162" actId="26606"/>
          <ac:spMkLst>
            <pc:docMk/>
            <pc:sldMk cId="0" sldId="267"/>
            <ac:spMk id="14" creationId="{F13C74B1-5B17-4795-BED0-7140497B445A}"/>
          </ac:spMkLst>
        </pc:spChg>
        <pc:spChg chg="add">
          <ac:chgData name="John Challoner" userId="f9f04d18477f3eec" providerId="LiveId" clId="{51B19BE3-8E30-4E46-93D3-9A239597C8BD}" dt="2024-12-13T18:11:20.460" v="162" actId="26606"/>
          <ac:spMkLst>
            <pc:docMk/>
            <pc:sldMk cId="0" sldId="267"/>
            <ac:spMk id="16" creationId="{D4974D33-8DC5-464E-8C6D-BE58F0669C17}"/>
          </ac:spMkLst>
        </pc:spChg>
        <pc:picChg chg="add mod">
          <ac:chgData name="John Challoner" userId="f9f04d18477f3eec" providerId="LiveId" clId="{51B19BE3-8E30-4E46-93D3-9A239597C8BD}" dt="2024-12-13T18:11:20.460" v="162" actId="26606"/>
          <ac:picMkLst>
            <pc:docMk/>
            <pc:sldMk cId="0" sldId="267"/>
            <ac:picMk id="9" creationId="{F5755AFA-874E-4B0C-4E4D-B673E2357B69}"/>
          </ac:picMkLst>
        </pc:picChg>
      </pc:sldChg>
    </pc:docChg>
  </pc:docChgLst>
  <pc:docChgLst>
    <pc:chgData name="John Challoner" userId="f9f04d18477f3eec" providerId="LiveId" clId="{7B4C5257-5971-427A-9637-04E7C47F9399}"/>
    <pc:docChg chg="undo custSel modSld">
      <pc:chgData name="John Challoner" userId="f9f04d18477f3eec" providerId="LiveId" clId="{7B4C5257-5971-427A-9637-04E7C47F9399}" dt="2024-12-17T16:52:00.609" v="650" actId="20577"/>
      <pc:docMkLst>
        <pc:docMk/>
      </pc:docMkLst>
      <pc:sldChg chg="modSp mod">
        <pc:chgData name="John Challoner" userId="f9f04d18477f3eec" providerId="LiveId" clId="{7B4C5257-5971-427A-9637-04E7C47F9399}" dt="2024-12-17T16:45:20.204" v="643" actId="20577"/>
        <pc:sldMkLst>
          <pc:docMk/>
          <pc:sldMk cId="0" sldId="256"/>
        </pc:sldMkLst>
        <pc:spChg chg="mod">
          <ac:chgData name="John Challoner" userId="f9f04d18477f3eec" providerId="LiveId" clId="{7B4C5257-5971-427A-9637-04E7C47F9399}" dt="2024-12-17T16:45:04.620" v="632" actId="1037"/>
          <ac:spMkLst>
            <pc:docMk/>
            <pc:sldMk cId="0" sldId="256"/>
            <ac:spMk id="2" creationId="{00000000-0000-0000-0000-000000000000}"/>
          </ac:spMkLst>
        </pc:spChg>
        <pc:spChg chg="mod">
          <ac:chgData name="John Challoner" userId="f9f04d18477f3eec" providerId="LiveId" clId="{7B4C5257-5971-427A-9637-04E7C47F9399}" dt="2024-12-17T16:45:20.204" v="643" actId="20577"/>
          <ac:spMkLst>
            <pc:docMk/>
            <pc:sldMk cId="0" sldId="256"/>
            <ac:spMk id="3" creationId="{00000000-0000-0000-0000-000000000000}"/>
          </ac:spMkLst>
        </pc:spChg>
        <pc:picChg chg="mod">
          <ac:chgData name="John Challoner" userId="f9f04d18477f3eec" providerId="LiveId" clId="{7B4C5257-5971-427A-9637-04E7C47F9399}" dt="2024-12-17T16:44:40.952" v="610" actId="553"/>
          <ac:picMkLst>
            <pc:docMk/>
            <pc:sldMk cId="0" sldId="256"/>
            <ac:picMk id="5" creationId="{4BA3A0F4-3FEF-60BD-3E44-F2A1FDAEBF10}"/>
          </ac:picMkLst>
        </pc:picChg>
      </pc:sldChg>
      <pc:sldChg chg="modSp mod">
        <pc:chgData name="John Challoner" userId="f9f04d18477f3eec" providerId="LiveId" clId="{7B4C5257-5971-427A-9637-04E7C47F9399}" dt="2024-12-17T14:33:21.059" v="556" actId="1076"/>
        <pc:sldMkLst>
          <pc:docMk/>
          <pc:sldMk cId="0" sldId="257"/>
        </pc:sldMkLst>
        <pc:spChg chg="mod">
          <ac:chgData name="John Challoner" userId="f9f04d18477f3eec" providerId="LiveId" clId="{7B4C5257-5971-427A-9637-04E7C47F9399}" dt="2024-12-17T13:52:39.104" v="150" actId="255"/>
          <ac:spMkLst>
            <pc:docMk/>
            <pc:sldMk cId="0" sldId="257"/>
            <ac:spMk id="2" creationId="{00000000-0000-0000-0000-000000000000}"/>
          </ac:spMkLst>
        </pc:spChg>
        <pc:spChg chg="mod">
          <ac:chgData name="John Challoner" userId="f9f04d18477f3eec" providerId="LiveId" clId="{7B4C5257-5971-427A-9637-04E7C47F9399}" dt="2024-12-17T13:52:27.355" v="149" actId="255"/>
          <ac:spMkLst>
            <pc:docMk/>
            <pc:sldMk cId="0" sldId="257"/>
            <ac:spMk id="3" creationId="{00000000-0000-0000-0000-000000000000}"/>
          </ac:spMkLst>
        </pc:spChg>
        <pc:spChg chg="mod">
          <ac:chgData name="John Challoner" userId="f9f04d18477f3eec" providerId="LiveId" clId="{7B4C5257-5971-427A-9637-04E7C47F9399}" dt="2024-12-17T14:33:21.059" v="556" actId="1076"/>
          <ac:spMkLst>
            <pc:docMk/>
            <pc:sldMk cId="0" sldId="257"/>
            <ac:spMk id="4" creationId="{A9310775-8F81-245F-BB1C-4AEB2C3BECCD}"/>
          </ac:spMkLst>
        </pc:spChg>
      </pc:sldChg>
      <pc:sldChg chg="addSp modSp mod">
        <pc:chgData name="John Challoner" userId="f9f04d18477f3eec" providerId="LiveId" clId="{7B4C5257-5971-427A-9637-04E7C47F9399}" dt="2024-12-17T13:57:55.390" v="201" actId="1076"/>
        <pc:sldMkLst>
          <pc:docMk/>
          <pc:sldMk cId="0" sldId="258"/>
        </pc:sldMkLst>
        <pc:spChg chg="mod">
          <ac:chgData name="John Challoner" userId="f9f04d18477f3eec" providerId="LiveId" clId="{7B4C5257-5971-427A-9637-04E7C47F9399}" dt="2024-12-17T13:54:24.470" v="194" actId="14100"/>
          <ac:spMkLst>
            <pc:docMk/>
            <pc:sldMk cId="0" sldId="258"/>
            <ac:spMk id="3" creationId="{00000000-0000-0000-0000-000000000000}"/>
          </ac:spMkLst>
        </pc:spChg>
        <pc:picChg chg="add mod">
          <ac:chgData name="John Challoner" userId="f9f04d18477f3eec" providerId="LiveId" clId="{7B4C5257-5971-427A-9637-04E7C47F9399}" dt="2024-12-17T13:57:55.390" v="201" actId="1076"/>
          <ac:picMkLst>
            <pc:docMk/>
            <pc:sldMk cId="0" sldId="258"/>
            <ac:picMk id="5" creationId="{86ADB426-0562-3BB8-FA93-7704D27198A5}"/>
          </ac:picMkLst>
        </pc:picChg>
        <pc:picChg chg="mod">
          <ac:chgData name="John Challoner" userId="f9f04d18477f3eec" providerId="LiveId" clId="{7B4C5257-5971-427A-9637-04E7C47F9399}" dt="2024-12-17T13:57:38.222" v="197" actId="1076"/>
          <ac:picMkLst>
            <pc:docMk/>
            <pc:sldMk cId="0" sldId="258"/>
            <ac:picMk id="11" creationId="{D37943B2-36AE-F85E-0D55-D6318BEBAA87}"/>
          </ac:picMkLst>
        </pc:picChg>
      </pc:sldChg>
      <pc:sldChg chg="addSp delSp modSp mod">
        <pc:chgData name="John Challoner" userId="f9f04d18477f3eec" providerId="LiveId" clId="{7B4C5257-5971-427A-9637-04E7C47F9399}" dt="2024-12-17T14:00:55.760" v="233" actId="197"/>
        <pc:sldMkLst>
          <pc:docMk/>
          <pc:sldMk cId="0" sldId="259"/>
        </pc:sldMkLst>
        <pc:spChg chg="mod">
          <ac:chgData name="John Challoner" userId="f9f04d18477f3eec" providerId="LiveId" clId="{7B4C5257-5971-427A-9637-04E7C47F9399}" dt="2024-12-17T13:59:56.122" v="228" actId="14100"/>
          <ac:spMkLst>
            <pc:docMk/>
            <pc:sldMk cId="0" sldId="259"/>
            <ac:spMk id="3" creationId="{00000000-0000-0000-0000-000000000000}"/>
          </ac:spMkLst>
        </pc:spChg>
        <pc:grpChg chg="add del mod">
          <ac:chgData name="John Challoner" userId="f9f04d18477f3eec" providerId="LiveId" clId="{7B4C5257-5971-427A-9637-04E7C47F9399}" dt="2024-12-17T14:00:36.012" v="231" actId="165"/>
          <ac:grpSpMkLst>
            <pc:docMk/>
            <pc:sldMk cId="0" sldId="259"/>
            <ac:grpSpMk id="4" creationId="{9782A238-15F9-7637-1DC1-0D281E9AA946}"/>
          </ac:grpSpMkLst>
        </pc:grpChg>
        <pc:picChg chg="mod topLvl">
          <ac:chgData name="John Challoner" userId="f9f04d18477f3eec" providerId="LiveId" clId="{7B4C5257-5971-427A-9637-04E7C47F9399}" dt="2024-12-17T14:00:47.987" v="232" actId="197"/>
          <ac:picMkLst>
            <pc:docMk/>
            <pc:sldMk cId="0" sldId="259"/>
            <ac:picMk id="5" creationId="{004DF490-00BE-9764-CC3E-906CF8705F30}"/>
          </ac:picMkLst>
        </pc:picChg>
        <pc:picChg chg="mod topLvl">
          <ac:chgData name="John Challoner" userId="f9f04d18477f3eec" providerId="LiveId" clId="{7B4C5257-5971-427A-9637-04E7C47F9399}" dt="2024-12-17T14:00:55.760" v="233" actId="197"/>
          <ac:picMkLst>
            <pc:docMk/>
            <pc:sldMk cId="0" sldId="259"/>
            <ac:picMk id="7" creationId="{04EBE98B-212F-73C8-E82A-C4EC4EF8AE3D}"/>
          </ac:picMkLst>
        </pc:picChg>
      </pc:sldChg>
      <pc:sldChg chg="modSp mod">
        <pc:chgData name="John Challoner" userId="f9f04d18477f3eec" providerId="LiveId" clId="{7B4C5257-5971-427A-9637-04E7C47F9399}" dt="2024-12-17T16:52:00.609" v="650" actId="20577"/>
        <pc:sldMkLst>
          <pc:docMk/>
          <pc:sldMk cId="0" sldId="260"/>
        </pc:sldMkLst>
        <pc:spChg chg="mod">
          <ac:chgData name="John Challoner" userId="f9f04d18477f3eec" providerId="LiveId" clId="{7B4C5257-5971-427A-9637-04E7C47F9399}" dt="2024-12-17T16:52:00.609" v="650" actId="20577"/>
          <ac:spMkLst>
            <pc:docMk/>
            <pc:sldMk cId="0" sldId="260"/>
            <ac:spMk id="3" creationId="{00000000-0000-0000-0000-000000000000}"/>
          </ac:spMkLst>
        </pc:spChg>
      </pc:sldChg>
      <pc:sldChg chg="modSp mod">
        <pc:chgData name="John Challoner" userId="f9f04d18477f3eec" providerId="LiveId" clId="{7B4C5257-5971-427A-9637-04E7C47F9399}" dt="2024-12-17T14:09:03.210" v="385" actId="14100"/>
        <pc:sldMkLst>
          <pc:docMk/>
          <pc:sldMk cId="0" sldId="261"/>
        </pc:sldMkLst>
        <pc:spChg chg="mod">
          <ac:chgData name="John Challoner" userId="f9f04d18477f3eec" providerId="LiveId" clId="{7B4C5257-5971-427A-9637-04E7C47F9399}" dt="2024-12-17T14:08:51.567" v="384" actId="1035"/>
          <ac:spMkLst>
            <pc:docMk/>
            <pc:sldMk cId="0" sldId="261"/>
            <ac:spMk id="2" creationId="{00000000-0000-0000-0000-000000000000}"/>
          </ac:spMkLst>
        </pc:spChg>
        <pc:spChg chg="mod">
          <ac:chgData name="John Challoner" userId="f9f04d18477f3eec" providerId="LiveId" clId="{7B4C5257-5971-427A-9637-04E7C47F9399}" dt="2024-12-17T14:09:03.210" v="385" actId="14100"/>
          <ac:spMkLst>
            <pc:docMk/>
            <pc:sldMk cId="0" sldId="261"/>
            <ac:spMk id="3" creationId="{00000000-0000-0000-0000-000000000000}"/>
          </ac:spMkLst>
        </pc:spChg>
        <pc:picChg chg="mod">
          <ac:chgData name="John Challoner" userId="f9f04d18477f3eec" providerId="LiveId" clId="{7B4C5257-5971-427A-9637-04E7C47F9399}" dt="2024-12-17T14:07:52.899" v="351" actId="1076"/>
          <ac:picMkLst>
            <pc:docMk/>
            <pc:sldMk cId="0" sldId="261"/>
            <ac:picMk id="7" creationId="{E60CE00E-DEC5-AEFD-A89F-8023A95BA367}"/>
          </ac:picMkLst>
        </pc:picChg>
      </pc:sldChg>
      <pc:sldChg chg="modSp mod">
        <pc:chgData name="John Challoner" userId="f9f04d18477f3eec" providerId="LiveId" clId="{7B4C5257-5971-427A-9637-04E7C47F9399}" dt="2024-12-17T14:34:05.519" v="557" actId="1076"/>
        <pc:sldMkLst>
          <pc:docMk/>
          <pc:sldMk cId="0" sldId="262"/>
        </pc:sldMkLst>
        <pc:spChg chg="mod">
          <ac:chgData name="John Challoner" userId="f9f04d18477f3eec" providerId="LiveId" clId="{7B4C5257-5971-427A-9637-04E7C47F9399}" dt="2024-12-17T14:34:05.519" v="557" actId="1076"/>
          <ac:spMkLst>
            <pc:docMk/>
            <pc:sldMk cId="0" sldId="262"/>
            <ac:spMk id="4" creationId="{6FCB058E-817E-F418-8E30-8A4707FA97FF}"/>
          </ac:spMkLst>
        </pc:spChg>
      </pc:sldChg>
      <pc:sldChg chg="modSp mod">
        <pc:chgData name="John Challoner" userId="f9f04d18477f3eec" providerId="LiveId" clId="{7B4C5257-5971-427A-9637-04E7C47F9399}" dt="2024-12-17T14:16:20.587" v="405" actId="20577"/>
        <pc:sldMkLst>
          <pc:docMk/>
          <pc:sldMk cId="0" sldId="263"/>
        </pc:sldMkLst>
        <pc:spChg chg="mod">
          <ac:chgData name="John Challoner" userId="f9f04d18477f3eec" providerId="LiveId" clId="{7B4C5257-5971-427A-9637-04E7C47F9399}" dt="2024-12-17T14:16:20.587" v="405" actId="20577"/>
          <ac:spMkLst>
            <pc:docMk/>
            <pc:sldMk cId="0" sldId="263"/>
            <ac:spMk id="22" creationId="{00000000-0000-0000-0000-000000000000}"/>
          </ac:spMkLst>
        </pc:spChg>
      </pc:sldChg>
      <pc:sldChg chg="modSp mod">
        <pc:chgData name="John Challoner" userId="f9f04d18477f3eec" providerId="LiveId" clId="{7B4C5257-5971-427A-9637-04E7C47F9399}" dt="2024-12-17T14:34:23.951" v="559" actId="1076"/>
        <pc:sldMkLst>
          <pc:docMk/>
          <pc:sldMk cId="0" sldId="264"/>
        </pc:sldMkLst>
        <pc:spChg chg="mod">
          <ac:chgData name="John Challoner" userId="f9f04d18477f3eec" providerId="LiveId" clId="{7B4C5257-5971-427A-9637-04E7C47F9399}" dt="2024-12-17T14:18:47.807" v="476" actId="1035"/>
          <ac:spMkLst>
            <pc:docMk/>
            <pc:sldMk cId="0" sldId="264"/>
            <ac:spMk id="2" creationId="{00000000-0000-0000-0000-000000000000}"/>
          </ac:spMkLst>
        </pc:spChg>
        <pc:spChg chg="mod">
          <ac:chgData name="John Challoner" userId="f9f04d18477f3eec" providerId="LiveId" clId="{7B4C5257-5971-427A-9637-04E7C47F9399}" dt="2024-12-17T14:20:28.111" v="481" actId="14100"/>
          <ac:spMkLst>
            <pc:docMk/>
            <pc:sldMk cId="0" sldId="264"/>
            <ac:spMk id="3" creationId="{00000000-0000-0000-0000-000000000000}"/>
          </ac:spMkLst>
        </pc:spChg>
        <pc:spChg chg="mod">
          <ac:chgData name="John Challoner" userId="f9f04d18477f3eec" providerId="LiveId" clId="{7B4C5257-5971-427A-9637-04E7C47F9399}" dt="2024-12-17T14:34:23.951" v="559" actId="1076"/>
          <ac:spMkLst>
            <pc:docMk/>
            <pc:sldMk cId="0" sldId="264"/>
            <ac:spMk id="4" creationId="{34FE38FE-B17B-D388-A498-363C033F4514}"/>
          </ac:spMkLst>
        </pc:spChg>
      </pc:sldChg>
      <pc:sldChg chg="modSp mod">
        <pc:chgData name="John Challoner" userId="f9f04d18477f3eec" providerId="LiveId" clId="{7B4C5257-5971-427A-9637-04E7C47F9399}" dt="2024-12-17T14:34:34.687" v="560" actId="1076"/>
        <pc:sldMkLst>
          <pc:docMk/>
          <pc:sldMk cId="0" sldId="265"/>
        </pc:sldMkLst>
        <pc:spChg chg="mod">
          <ac:chgData name="John Challoner" userId="f9f04d18477f3eec" providerId="LiveId" clId="{7B4C5257-5971-427A-9637-04E7C47F9399}" dt="2024-12-17T14:34:34.687" v="560" actId="1076"/>
          <ac:spMkLst>
            <pc:docMk/>
            <pc:sldMk cId="0" sldId="265"/>
            <ac:spMk id="4" creationId="{FBCF1664-B5AF-2671-94C0-869863A81894}"/>
          </ac:spMkLst>
        </pc:spChg>
      </pc:sldChg>
      <pc:sldChg chg="addSp delSp modSp mod">
        <pc:chgData name="John Challoner" userId="f9f04d18477f3eec" providerId="LiveId" clId="{7B4C5257-5971-427A-9637-04E7C47F9399}" dt="2024-12-17T14:25:19.397" v="505" actId="207"/>
        <pc:sldMkLst>
          <pc:docMk/>
          <pc:sldMk cId="0" sldId="266"/>
        </pc:sldMkLst>
        <pc:spChg chg="mod">
          <ac:chgData name="John Challoner" userId="f9f04d18477f3eec" providerId="LiveId" clId="{7B4C5257-5971-427A-9637-04E7C47F9399}" dt="2024-12-17T14:21:51.369" v="485" actId="26606"/>
          <ac:spMkLst>
            <pc:docMk/>
            <pc:sldMk cId="0" sldId="266"/>
            <ac:spMk id="2" creationId="{00000000-0000-0000-0000-000000000000}"/>
          </ac:spMkLst>
        </pc:spChg>
        <pc:spChg chg="add del">
          <ac:chgData name="John Challoner" userId="f9f04d18477f3eec" providerId="LiveId" clId="{7B4C5257-5971-427A-9637-04E7C47F9399}" dt="2024-12-17T14:21:51.384" v="486" actId="26606"/>
          <ac:spMkLst>
            <pc:docMk/>
            <pc:sldMk cId="0" sldId="266"/>
            <ac:spMk id="15" creationId="{063BBA22-50EA-4C4D-BE05-F1CE4E63AA56}"/>
          </ac:spMkLst>
        </pc:spChg>
        <pc:spChg chg="add del">
          <ac:chgData name="John Challoner" userId="f9f04d18477f3eec" providerId="LiveId" clId="{7B4C5257-5971-427A-9637-04E7C47F9399}" dt="2024-12-17T14:21:51.384" v="486" actId="26606"/>
          <ac:spMkLst>
            <pc:docMk/>
            <pc:sldMk cId="0" sldId="266"/>
            <ac:spMk id="46" creationId="{BACC6370-2D7E-4714-9D71-7542949D7D5D}"/>
          </ac:spMkLst>
        </pc:spChg>
        <pc:spChg chg="add del">
          <ac:chgData name="John Challoner" userId="f9f04d18477f3eec" providerId="LiveId" clId="{7B4C5257-5971-427A-9637-04E7C47F9399}" dt="2024-12-17T14:21:51.384" v="486" actId="26606"/>
          <ac:spMkLst>
            <pc:docMk/>
            <pc:sldMk cId="0" sldId="266"/>
            <ac:spMk id="47" creationId="{F68B3F68-107C-434F-AA38-110D5EA91B85}"/>
          </ac:spMkLst>
        </pc:spChg>
        <pc:spChg chg="add del">
          <ac:chgData name="John Challoner" userId="f9f04d18477f3eec" providerId="LiveId" clId="{7B4C5257-5971-427A-9637-04E7C47F9399}" dt="2024-12-17T14:21:51.384" v="486" actId="26606"/>
          <ac:spMkLst>
            <pc:docMk/>
            <pc:sldMk cId="0" sldId="266"/>
            <ac:spMk id="48" creationId="{AAD0DBB9-1A4B-4391-81D4-CB19F9AB918A}"/>
          </ac:spMkLst>
        </pc:spChg>
        <pc:spChg chg="add del">
          <ac:chgData name="John Challoner" userId="f9f04d18477f3eec" providerId="LiveId" clId="{7B4C5257-5971-427A-9637-04E7C47F9399}" dt="2024-12-17T14:21:51.369" v="485" actId="26606"/>
          <ac:spMkLst>
            <pc:docMk/>
            <pc:sldMk cId="0" sldId="266"/>
            <ac:spMk id="54" creationId="{6C4028FD-8BAA-4A19-BFDE-594D991B7552}"/>
          </ac:spMkLst>
        </pc:spChg>
        <pc:spChg chg="add del">
          <ac:chgData name="John Challoner" userId="f9f04d18477f3eec" providerId="LiveId" clId="{7B4C5257-5971-427A-9637-04E7C47F9399}" dt="2024-12-17T14:23:00.421" v="488" actId="26606"/>
          <ac:spMkLst>
            <pc:docMk/>
            <pc:sldMk cId="0" sldId="266"/>
            <ac:spMk id="56" creationId="{BACC6370-2D7E-4714-9D71-7542949D7D5D}"/>
          </ac:spMkLst>
        </pc:spChg>
        <pc:spChg chg="add del">
          <ac:chgData name="John Challoner" userId="f9f04d18477f3eec" providerId="LiveId" clId="{7B4C5257-5971-427A-9637-04E7C47F9399}" dt="2024-12-17T14:23:00.421" v="488" actId="26606"/>
          <ac:spMkLst>
            <pc:docMk/>
            <pc:sldMk cId="0" sldId="266"/>
            <ac:spMk id="57" creationId="{F68B3F68-107C-434F-AA38-110D5EA91B85}"/>
          </ac:spMkLst>
        </pc:spChg>
        <pc:spChg chg="add del">
          <ac:chgData name="John Challoner" userId="f9f04d18477f3eec" providerId="LiveId" clId="{7B4C5257-5971-427A-9637-04E7C47F9399}" dt="2024-12-17T14:23:00.421" v="488" actId="26606"/>
          <ac:spMkLst>
            <pc:docMk/>
            <pc:sldMk cId="0" sldId="266"/>
            <ac:spMk id="58" creationId="{AAD0DBB9-1A4B-4391-81D4-CB19F9AB918A}"/>
          </ac:spMkLst>
        </pc:spChg>
        <pc:spChg chg="add del">
          <ac:chgData name="John Challoner" userId="f9f04d18477f3eec" providerId="LiveId" clId="{7B4C5257-5971-427A-9637-04E7C47F9399}" dt="2024-12-17T14:23:00.421" v="488" actId="26606"/>
          <ac:spMkLst>
            <pc:docMk/>
            <pc:sldMk cId="0" sldId="266"/>
            <ac:spMk id="59" creationId="{063BBA22-50EA-4C4D-BE05-F1CE4E63AA56}"/>
          </ac:spMkLst>
        </pc:spChg>
        <pc:spChg chg="add del">
          <ac:chgData name="John Challoner" userId="f9f04d18477f3eec" providerId="LiveId" clId="{7B4C5257-5971-427A-9637-04E7C47F9399}" dt="2024-12-17T14:24:25.858" v="503" actId="26606"/>
          <ac:spMkLst>
            <pc:docMk/>
            <pc:sldMk cId="0" sldId="266"/>
            <ac:spMk id="64" creationId="{BACC6370-2D7E-4714-9D71-7542949D7D5D}"/>
          </ac:spMkLst>
        </pc:spChg>
        <pc:spChg chg="add del">
          <ac:chgData name="John Challoner" userId="f9f04d18477f3eec" providerId="LiveId" clId="{7B4C5257-5971-427A-9637-04E7C47F9399}" dt="2024-12-17T14:24:25.858" v="503" actId="26606"/>
          <ac:spMkLst>
            <pc:docMk/>
            <pc:sldMk cId="0" sldId="266"/>
            <ac:spMk id="66" creationId="{F68B3F68-107C-434F-AA38-110D5EA91B85}"/>
          </ac:spMkLst>
        </pc:spChg>
        <pc:spChg chg="add del">
          <ac:chgData name="John Challoner" userId="f9f04d18477f3eec" providerId="LiveId" clId="{7B4C5257-5971-427A-9637-04E7C47F9399}" dt="2024-12-17T14:24:25.858" v="503" actId="26606"/>
          <ac:spMkLst>
            <pc:docMk/>
            <pc:sldMk cId="0" sldId="266"/>
            <ac:spMk id="68" creationId="{AAD0DBB9-1A4B-4391-81D4-CB19F9AB918A}"/>
          </ac:spMkLst>
        </pc:spChg>
        <pc:spChg chg="add del">
          <ac:chgData name="John Challoner" userId="f9f04d18477f3eec" providerId="LiveId" clId="{7B4C5257-5971-427A-9637-04E7C47F9399}" dt="2024-12-17T14:24:25.858" v="503" actId="26606"/>
          <ac:spMkLst>
            <pc:docMk/>
            <pc:sldMk cId="0" sldId="266"/>
            <ac:spMk id="70" creationId="{063BBA22-50EA-4C4D-BE05-F1CE4E63AA56}"/>
          </ac:spMkLst>
        </pc:spChg>
        <pc:spChg chg="add">
          <ac:chgData name="John Challoner" userId="f9f04d18477f3eec" providerId="LiveId" clId="{7B4C5257-5971-427A-9637-04E7C47F9399}" dt="2024-12-17T14:24:25.858" v="503" actId="26606"/>
          <ac:spMkLst>
            <pc:docMk/>
            <pc:sldMk cId="0" sldId="266"/>
            <ac:spMk id="75" creationId="{BACC6370-2D7E-4714-9D71-7542949D7D5D}"/>
          </ac:spMkLst>
        </pc:spChg>
        <pc:spChg chg="add">
          <ac:chgData name="John Challoner" userId="f9f04d18477f3eec" providerId="LiveId" clId="{7B4C5257-5971-427A-9637-04E7C47F9399}" dt="2024-12-17T14:24:25.858" v="503" actId="26606"/>
          <ac:spMkLst>
            <pc:docMk/>
            <pc:sldMk cId="0" sldId="266"/>
            <ac:spMk id="77" creationId="{F68B3F68-107C-434F-AA38-110D5EA91B85}"/>
          </ac:spMkLst>
        </pc:spChg>
        <pc:spChg chg="add">
          <ac:chgData name="John Challoner" userId="f9f04d18477f3eec" providerId="LiveId" clId="{7B4C5257-5971-427A-9637-04E7C47F9399}" dt="2024-12-17T14:24:25.858" v="503" actId="26606"/>
          <ac:spMkLst>
            <pc:docMk/>
            <pc:sldMk cId="0" sldId="266"/>
            <ac:spMk id="79" creationId="{AAD0DBB9-1A4B-4391-81D4-CB19F9AB918A}"/>
          </ac:spMkLst>
        </pc:spChg>
        <pc:spChg chg="add">
          <ac:chgData name="John Challoner" userId="f9f04d18477f3eec" providerId="LiveId" clId="{7B4C5257-5971-427A-9637-04E7C47F9399}" dt="2024-12-17T14:24:25.858" v="503" actId="26606"/>
          <ac:spMkLst>
            <pc:docMk/>
            <pc:sldMk cId="0" sldId="266"/>
            <ac:spMk id="81" creationId="{063BBA22-50EA-4C4D-BE05-F1CE4E63AA56}"/>
          </ac:spMkLst>
        </pc:spChg>
        <pc:graphicFrameChg chg="mod modGraphic">
          <ac:chgData name="John Challoner" userId="f9f04d18477f3eec" providerId="LiveId" clId="{7B4C5257-5971-427A-9637-04E7C47F9399}" dt="2024-12-17T14:25:19.397" v="505" actId="207"/>
          <ac:graphicFrameMkLst>
            <pc:docMk/>
            <pc:sldMk cId="0" sldId="266"/>
            <ac:graphicFrameMk id="49" creationId="{155F5BE9-A8D8-2FEB-B961-C2494BD62308}"/>
          </ac:graphicFrameMkLst>
        </pc:graphicFrameChg>
      </pc:sldChg>
      <pc:sldChg chg="modSp mod">
        <pc:chgData name="John Challoner" userId="f9f04d18477f3eec" providerId="LiveId" clId="{7B4C5257-5971-427A-9637-04E7C47F9399}" dt="2024-12-17T14:34:59.706" v="562" actId="207"/>
        <pc:sldMkLst>
          <pc:docMk/>
          <pc:sldMk cId="0" sldId="267"/>
        </pc:sldMkLst>
        <pc:spChg chg="mod">
          <ac:chgData name="John Challoner" userId="f9f04d18477f3eec" providerId="LiveId" clId="{7B4C5257-5971-427A-9637-04E7C47F9399}" dt="2024-12-17T14:27:28.159" v="554" actId="1035"/>
          <ac:spMkLst>
            <pc:docMk/>
            <pc:sldMk cId="0" sldId="267"/>
            <ac:spMk id="2" creationId="{00000000-0000-0000-0000-000000000000}"/>
          </ac:spMkLst>
        </pc:spChg>
        <pc:spChg chg="mod">
          <ac:chgData name="John Challoner" userId="f9f04d18477f3eec" providerId="LiveId" clId="{7B4C5257-5971-427A-9637-04E7C47F9399}" dt="2024-12-17T14:27:39.911" v="555" actId="14100"/>
          <ac:spMkLst>
            <pc:docMk/>
            <pc:sldMk cId="0" sldId="267"/>
            <ac:spMk id="3" creationId="{00000000-0000-0000-0000-000000000000}"/>
          </ac:spMkLst>
        </pc:spChg>
        <pc:spChg chg="mod">
          <ac:chgData name="John Challoner" userId="f9f04d18477f3eec" providerId="LiveId" clId="{7B4C5257-5971-427A-9637-04E7C47F9399}" dt="2024-12-17T14:34:59.706" v="562" actId="207"/>
          <ac:spMkLst>
            <pc:docMk/>
            <pc:sldMk cId="0" sldId="267"/>
            <ac:spMk id="4" creationId="{5DABAA4A-36B1-377B-8F51-9231A82D9A2C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svg"/><Relationship Id="rId1" Type="http://schemas.openxmlformats.org/officeDocument/2006/relationships/image" Target="../media/image20.png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svg"/><Relationship Id="rId1" Type="http://schemas.openxmlformats.org/officeDocument/2006/relationships/image" Target="../media/image20.png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073AFF9-F36E-40B0-A5E5-34187CB2E739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F7CD5E6A-5381-4946-9929-72A84E67A50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Use journaling prompts to explore beliefs.</a:t>
          </a:r>
        </a:p>
      </dgm:t>
    </dgm:pt>
    <dgm:pt modelId="{0DB8A8B5-A065-4B17-9EDA-D4D26D1D6664}" type="parTrans" cxnId="{77E9B05B-F57C-4D00-8160-3465433116B0}">
      <dgm:prSet/>
      <dgm:spPr/>
      <dgm:t>
        <a:bodyPr/>
        <a:lstStyle/>
        <a:p>
          <a:endParaRPr lang="en-US"/>
        </a:p>
      </dgm:t>
    </dgm:pt>
    <dgm:pt modelId="{655B1366-382B-4735-9DCB-C5C097FAAC5F}" type="sibTrans" cxnId="{77E9B05B-F57C-4D00-8160-3465433116B0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2F173E5A-1292-4647-A755-ED9AC276FB6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accent3">
                  <a:lumMod val="75000"/>
                </a:schemeClr>
              </a:solidFill>
            </a:rPr>
            <a:t>Pair reflection with mindfulness exercises.</a:t>
          </a:r>
        </a:p>
      </dgm:t>
    </dgm:pt>
    <dgm:pt modelId="{F62AC718-CFF0-48CD-9B9E-D827BF1F651F}" type="parTrans" cxnId="{C9B7669F-2003-4300-9A50-DB84F0732A83}">
      <dgm:prSet/>
      <dgm:spPr/>
      <dgm:t>
        <a:bodyPr/>
        <a:lstStyle/>
        <a:p>
          <a:endParaRPr lang="en-US"/>
        </a:p>
      </dgm:t>
    </dgm:pt>
    <dgm:pt modelId="{A2BC48AE-E96E-4581-89E9-B261C424F53E}" type="sibTrans" cxnId="{C9B7669F-2003-4300-9A50-DB84F0732A83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1A199023-C6EE-45C1-BE2A-8B729E25F10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Incorporate music or ambiance to enhance relaxation.</a:t>
          </a:r>
        </a:p>
      </dgm:t>
    </dgm:pt>
    <dgm:pt modelId="{5EBF152E-390D-4801-9938-0462276932C4}" type="parTrans" cxnId="{366A6583-F1D4-42D5-B088-CC2A3D1AD5E9}">
      <dgm:prSet/>
      <dgm:spPr/>
      <dgm:t>
        <a:bodyPr/>
        <a:lstStyle/>
        <a:p>
          <a:endParaRPr lang="en-US"/>
        </a:p>
      </dgm:t>
    </dgm:pt>
    <dgm:pt modelId="{93254378-85F3-4E64-A3A9-C87ED1563DC5}" type="sibTrans" cxnId="{366A6583-F1D4-42D5-B088-CC2A3D1AD5E9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8651D512-A6E4-4D0B-B397-DED73A84681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rgbClr val="0070C0"/>
              </a:solidFill>
            </a:rPr>
            <a:t>Celebrate each milestone to stay motivated.</a:t>
          </a:r>
        </a:p>
      </dgm:t>
    </dgm:pt>
    <dgm:pt modelId="{A9AE8F30-589A-4EA7-8B0B-385D4BB64A91}" type="parTrans" cxnId="{DAE2B542-77E3-4C27-AC1B-96C7E6202145}">
      <dgm:prSet/>
      <dgm:spPr/>
      <dgm:t>
        <a:bodyPr/>
        <a:lstStyle/>
        <a:p>
          <a:endParaRPr lang="en-US"/>
        </a:p>
      </dgm:t>
    </dgm:pt>
    <dgm:pt modelId="{9C42357E-22B8-499A-8A67-226C2925F3CA}" type="sibTrans" cxnId="{DAE2B542-77E3-4C27-AC1B-96C7E6202145}">
      <dgm:prSet/>
      <dgm:spPr/>
      <dgm:t>
        <a:bodyPr/>
        <a:lstStyle/>
        <a:p>
          <a:endParaRPr lang="en-US"/>
        </a:p>
      </dgm:t>
    </dgm:pt>
    <dgm:pt modelId="{59371FAF-A283-442C-9256-8D6D5D14B2F0}" type="pres">
      <dgm:prSet presAssocID="{D073AFF9-F36E-40B0-A5E5-34187CB2E739}" presName="root" presStyleCnt="0">
        <dgm:presLayoutVars>
          <dgm:dir/>
          <dgm:resizeHandles val="exact"/>
        </dgm:presLayoutVars>
      </dgm:prSet>
      <dgm:spPr/>
    </dgm:pt>
    <dgm:pt modelId="{19EB39DF-41BA-4B27-BBA9-2610D14BCE41}" type="pres">
      <dgm:prSet presAssocID="{D073AFF9-F36E-40B0-A5E5-34187CB2E739}" presName="container" presStyleCnt="0">
        <dgm:presLayoutVars>
          <dgm:dir/>
          <dgm:resizeHandles val="exact"/>
        </dgm:presLayoutVars>
      </dgm:prSet>
      <dgm:spPr/>
    </dgm:pt>
    <dgm:pt modelId="{FF450184-EE34-4388-8919-1C9F3A06C4A3}" type="pres">
      <dgm:prSet presAssocID="{F7CD5E6A-5381-4946-9929-72A84E67A50A}" presName="compNode" presStyleCnt="0"/>
      <dgm:spPr/>
    </dgm:pt>
    <dgm:pt modelId="{25A441E1-A57E-4C1E-B4D6-F98AE117DA8F}" type="pres">
      <dgm:prSet presAssocID="{F7CD5E6A-5381-4946-9929-72A84E67A50A}" presName="iconBgRect" presStyleLbl="bgShp" presStyleIdx="0" presStyleCnt="4"/>
      <dgm:spPr/>
    </dgm:pt>
    <dgm:pt modelId="{A1423BCC-CF20-47BF-B4C2-38CF99931E58}" type="pres">
      <dgm:prSet presAssocID="{F7CD5E6A-5381-4946-9929-72A84E67A50A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osed Book"/>
        </a:ext>
      </dgm:extLst>
    </dgm:pt>
    <dgm:pt modelId="{04A85ACA-567F-4AA9-9C92-B3E699A7B25C}" type="pres">
      <dgm:prSet presAssocID="{F7CD5E6A-5381-4946-9929-72A84E67A50A}" presName="spaceRect" presStyleCnt="0"/>
      <dgm:spPr/>
    </dgm:pt>
    <dgm:pt modelId="{DC1EA01A-4AEB-4AA7-8300-DEDC674C8A12}" type="pres">
      <dgm:prSet presAssocID="{F7CD5E6A-5381-4946-9929-72A84E67A50A}" presName="textRect" presStyleLbl="revTx" presStyleIdx="0" presStyleCnt="4">
        <dgm:presLayoutVars>
          <dgm:chMax val="1"/>
          <dgm:chPref val="1"/>
        </dgm:presLayoutVars>
      </dgm:prSet>
      <dgm:spPr/>
    </dgm:pt>
    <dgm:pt modelId="{92D61DE3-AE9E-42DF-998D-18DA70978470}" type="pres">
      <dgm:prSet presAssocID="{655B1366-382B-4735-9DCB-C5C097FAAC5F}" presName="sibTrans" presStyleLbl="sibTrans2D1" presStyleIdx="0" presStyleCnt="0"/>
      <dgm:spPr/>
    </dgm:pt>
    <dgm:pt modelId="{F3E5D910-FC12-4ADC-9A25-D6CAEAFA8EF7}" type="pres">
      <dgm:prSet presAssocID="{2F173E5A-1292-4647-A755-ED9AC276FB6B}" presName="compNode" presStyleCnt="0"/>
      <dgm:spPr/>
    </dgm:pt>
    <dgm:pt modelId="{638BEEA6-6B93-403D-B544-BEB3E110AB8D}" type="pres">
      <dgm:prSet presAssocID="{2F173E5A-1292-4647-A755-ED9AC276FB6B}" presName="iconBgRect" presStyleLbl="bgShp" presStyleIdx="1" presStyleCnt="4"/>
      <dgm:spPr/>
    </dgm:pt>
    <dgm:pt modelId="{0AB88081-28A2-4ADD-AF41-684A7861EDDB}" type="pres">
      <dgm:prSet presAssocID="{2F173E5A-1292-4647-A755-ED9AC276FB6B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hought bubble"/>
        </a:ext>
      </dgm:extLst>
    </dgm:pt>
    <dgm:pt modelId="{B20934FC-8095-476B-A726-6B55BD84EEE2}" type="pres">
      <dgm:prSet presAssocID="{2F173E5A-1292-4647-A755-ED9AC276FB6B}" presName="spaceRect" presStyleCnt="0"/>
      <dgm:spPr/>
    </dgm:pt>
    <dgm:pt modelId="{385EB8A4-EF9A-4A8C-9173-11B30217F92A}" type="pres">
      <dgm:prSet presAssocID="{2F173E5A-1292-4647-A755-ED9AC276FB6B}" presName="textRect" presStyleLbl="revTx" presStyleIdx="1" presStyleCnt="4">
        <dgm:presLayoutVars>
          <dgm:chMax val="1"/>
          <dgm:chPref val="1"/>
        </dgm:presLayoutVars>
      </dgm:prSet>
      <dgm:spPr/>
    </dgm:pt>
    <dgm:pt modelId="{634EFF1C-D3CD-4E1D-BC9A-B6A3A134FEE7}" type="pres">
      <dgm:prSet presAssocID="{A2BC48AE-E96E-4581-89E9-B261C424F53E}" presName="sibTrans" presStyleLbl="sibTrans2D1" presStyleIdx="0" presStyleCnt="0"/>
      <dgm:spPr/>
    </dgm:pt>
    <dgm:pt modelId="{AECF77C4-2B28-4F74-8B34-24E27ED8EA2D}" type="pres">
      <dgm:prSet presAssocID="{1A199023-C6EE-45C1-BE2A-8B729E25F105}" presName="compNode" presStyleCnt="0"/>
      <dgm:spPr/>
    </dgm:pt>
    <dgm:pt modelId="{AE2055EA-3511-4044-9400-F9992C23B839}" type="pres">
      <dgm:prSet presAssocID="{1A199023-C6EE-45C1-BE2A-8B729E25F105}" presName="iconBgRect" presStyleLbl="bgShp" presStyleIdx="2" presStyleCnt="4"/>
      <dgm:spPr/>
    </dgm:pt>
    <dgm:pt modelId="{B0F595AC-D0C9-4D5C-BBE6-76708720B9C6}" type="pres">
      <dgm:prSet presAssocID="{1A199023-C6EE-45C1-BE2A-8B729E25F105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rumpet"/>
        </a:ext>
      </dgm:extLst>
    </dgm:pt>
    <dgm:pt modelId="{8494CA71-F6D3-4C96-8000-6F2F83248E72}" type="pres">
      <dgm:prSet presAssocID="{1A199023-C6EE-45C1-BE2A-8B729E25F105}" presName="spaceRect" presStyleCnt="0"/>
      <dgm:spPr/>
    </dgm:pt>
    <dgm:pt modelId="{5DDE9D91-FC55-4CBE-B31F-A844E3DF8A83}" type="pres">
      <dgm:prSet presAssocID="{1A199023-C6EE-45C1-BE2A-8B729E25F105}" presName="textRect" presStyleLbl="revTx" presStyleIdx="2" presStyleCnt="4">
        <dgm:presLayoutVars>
          <dgm:chMax val="1"/>
          <dgm:chPref val="1"/>
        </dgm:presLayoutVars>
      </dgm:prSet>
      <dgm:spPr/>
    </dgm:pt>
    <dgm:pt modelId="{42422DDA-4331-42D1-A956-64CF37FDF904}" type="pres">
      <dgm:prSet presAssocID="{93254378-85F3-4E64-A3A9-C87ED1563DC5}" presName="sibTrans" presStyleLbl="sibTrans2D1" presStyleIdx="0" presStyleCnt="0"/>
      <dgm:spPr/>
    </dgm:pt>
    <dgm:pt modelId="{9BD5B9DB-85FE-4FF6-9489-6F997F7DD34D}" type="pres">
      <dgm:prSet presAssocID="{8651D512-A6E4-4D0B-B397-DED73A84681F}" presName="compNode" presStyleCnt="0"/>
      <dgm:spPr/>
    </dgm:pt>
    <dgm:pt modelId="{5F7DDC02-BB99-4888-BAF2-CA40275AD10C}" type="pres">
      <dgm:prSet presAssocID="{8651D512-A6E4-4D0B-B397-DED73A84681F}" presName="iconBgRect" presStyleLbl="bgShp" presStyleIdx="3" presStyleCnt="4"/>
      <dgm:spPr/>
    </dgm:pt>
    <dgm:pt modelId="{2E6C3277-59BD-4C41-A830-B24F77EBCD26}" type="pres">
      <dgm:prSet presAssocID="{8651D512-A6E4-4D0B-B397-DED73A84681F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rophy"/>
        </a:ext>
      </dgm:extLst>
    </dgm:pt>
    <dgm:pt modelId="{112C1119-1E89-4AE6-ABA5-95FA901B4A7C}" type="pres">
      <dgm:prSet presAssocID="{8651D512-A6E4-4D0B-B397-DED73A84681F}" presName="spaceRect" presStyleCnt="0"/>
      <dgm:spPr/>
    </dgm:pt>
    <dgm:pt modelId="{E5440FF7-DA10-4C46-9E86-ABF2FF15F354}" type="pres">
      <dgm:prSet presAssocID="{8651D512-A6E4-4D0B-B397-DED73A84681F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9CEC1A16-760A-4E0E-BE1D-254BB4436E9E}" type="presOf" srcId="{93254378-85F3-4E64-A3A9-C87ED1563DC5}" destId="{42422DDA-4331-42D1-A956-64CF37FDF904}" srcOrd="0" destOrd="0" presId="urn:microsoft.com/office/officeart/2018/2/layout/IconCircleList"/>
    <dgm:cxn modelId="{3318A81E-B995-4D41-8129-D1E766080E54}" type="presOf" srcId="{1A199023-C6EE-45C1-BE2A-8B729E25F105}" destId="{5DDE9D91-FC55-4CBE-B31F-A844E3DF8A83}" srcOrd="0" destOrd="0" presId="urn:microsoft.com/office/officeart/2018/2/layout/IconCircleList"/>
    <dgm:cxn modelId="{77E9B05B-F57C-4D00-8160-3465433116B0}" srcId="{D073AFF9-F36E-40B0-A5E5-34187CB2E739}" destId="{F7CD5E6A-5381-4946-9929-72A84E67A50A}" srcOrd="0" destOrd="0" parTransId="{0DB8A8B5-A065-4B17-9EDA-D4D26D1D6664}" sibTransId="{655B1366-382B-4735-9DCB-C5C097FAAC5F}"/>
    <dgm:cxn modelId="{2BEA535E-8F96-45A5-A548-AA12DC77051C}" type="presOf" srcId="{F7CD5E6A-5381-4946-9929-72A84E67A50A}" destId="{DC1EA01A-4AEB-4AA7-8300-DEDC674C8A12}" srcOrd="0" destOrd="0" presId="urn:microsoft.com/office/officeart/2018/2/layout/IconCircleList"/>
    <dgm:cxn modelId="{DAE2B542-77E3-4C27-AC1B-96C7E6202145}" srcId="{D073AFF9-F36E-40B0-A5E5-34187CB2E739}" destId="{8651D512-A6E4-4D0B-B397-DED73A84681F}" srcOrd="3" destOrd="0" parTransId="{A9AE8F30-589A-4EA7-8B0B-385D4BB64A91}" sibTransId="{9C42357E-22B8-499A-8A67-226C2925F3CA}"/>
    <dgm:cxn modelId="{F3BFDB46-43BE-4635-9B54-1C742730AA06}" type="presOf" srcId="{A2BC48AE-E96E-4581-89E9-B261C424F53E}" destId="{634EFF1C-D3CD-4E1D-BC9A-B6A3A134FEE7}" srcOrd="0" destOrd="0" presId="urn:microsoft.com/office/officeart/2018/2/layout/IconCircleList"/>
    <dgm:cxn modelId="{366A6583-F1D4-42D5-B088-CC2A3D1AD5E9}" srcId="{D073AFF9-F36E-40B0-A5E5-34187CB2E739}" destId="{1A199023-C6EE-45C1-BE2A-8B729E25F105}" srcOrd="2" destOrd="0" parTransId="{5EBF152E-390D-4801-9938-0462276932C4}" sibTransId="{93254378-85F3-4E64-A3A9-C87ED1563DC5}"/>
    <dgm:cxn modelId="{4246A496-6C1F-4A81-B5D4-63C73E2BB6BC}" type="presOf" srcId="{655B1366-382B-4735-9DCB-C5C097FAAC5F}" destId="{92D61DE3-AE9E-42DF-998D-18DA70978470}" srcOrd="0" destOrd="0" presId="urn:microsoft.com/office/officeart/2018/2/layout/IconCircleList"/>
    <dgm:cxn modelId="{C9B7669F-2003-4300-9A50-DB84F0732A83}" srcId="{D073AFF9-F36E-40B0-A5E5-34187CB2E739}" destId="{2F173E5A-1292-4647-A755-ED9AC276FB6B}" srcOrd="1" destOrd="0" parTransId="{F62AC718-CFF0-48CD-9B9E-D827BF1F651F}" sibTransId="{A2BC48AE-E96E-4581-89E9-B261C424F53E}"/>
    <dgm:cxn modelId="{66706AAF-2A29-48F4-97C2-8A632F71CEE1}" type="presOf" srcId="{D073AFF9-F36E-40B0-A5E5-34187CB2E739}" destId="{59371FAF-A283-442C-9256-8D6D5D14B2F0}" srcOrd="0" destOrd="0" presId="urn:microsoft.com/office/officeart/2018/2/layout/IconCircleList"/>
    <dgm:cxn modelId="{0F0826B8-2D43-439D-BB4B-E61A240368A0}" type="presOf" srcId="{2F173E5A-1292-4647-A755-ED9AC276FB6B}" destId="{385EB8A4-EF9A-4A8C-9173-11B30217F92A}" srcOrd="0" destOrd="0" presId="urn:microsoft.com/office/officeart/2018/2/layout/IconCircleList"/>
    <dgm:cxn modelId="{9BCBDBC3-8DF5-4243-8DD5-4A834AB6935F}" type="presOf" srcId="{8651D512-A6E4-4D0B-B397-DED73A84681F}" destId="{E5440FF7-DA10-4C46-9E86-ABF2FF15F354}" srcOrd="0" destOrd="0" presId="urn:microsoft.com/office/officeart/2018/2/layout/IconCircleList"/>
    <dgm:cxn modelId="{E71E8BFC-2D5D-4C82-A943-0D489C1B3A05}" type="presParOf" srcId="{59371FAF-A283-442C-9256-8D6D5D14B2F0}" destId="{19EB39DF-41BA-4B27-BBA9-2610D14BCE41}" srcOrd="0" destOrd="0" presId="urn:microsoft.com/office/officeart/2018/2/layout/IconCircleList"/>
    <dgm:cxn modelId="{D8ACBC18-D937-4F70-BFFB-B56B04505453}" type="presParOf" srcId="{19EB39DF-41BA-4B27-BBA9-2610D14BCE41}" destId="{FF450184-EE34-4388-8919-1C9F3A06C4A3}" srcOrd="0" destOrd="0" presId="urn:microsoft.com/office/officeart/2018/2/layout/IconCircleList"/>
    <dgm:cxn modelId="{98B4ED9E-BCE4-4BD3-84C8-DA81F25AE192}" type="presParOf" srcId="{FF450184-EE34-4388-8919-1C9F3A06C4A3}" destId="{25A441E1-A57E-4C1E-B4D6-F98AE117DA8F}" srcOrd="0" destOrd="0" presId="urn:microsoft.com/office/officeart/2018/2/layout/IconCircleList"/>
    <dgm:cxn modelId="{3E9F2F10-1931-49E2-B4D0-5FA9CF92F3C5}" type="presParOf" srcId="{FF450184-EE34-4388-8919-1C9F3A06C4A3}" destId="{A1423BCC-CF20-47BF-B4C2-38CF99931E58}" srcOrd="1" destOrd="0" presId="urn:microsoft.com/office/officeart/2018/2/layout/IconCircleList"/>
    <dgm:cxn modelId="{F3CD3C83-4181-4009-BAF8-BD0D1AA6BA34}" type="presParOf" srcId="{FF450184-EE34-4388-8919-1C9F3A06C4A3}" destId="{04A85ACA-567F-4AA9-9C92-B3E699A7B25C}" srcOrd="2" destOrd="0" presId="urn:microsoft.com/office/officeart/2018/2/layout/IconCircleList"/>
    <dgm:cxn modelId="{D4C1F1A3-5D6B-411E-BF82-309CF18F3F29}" type="presParOf" srcId="{FF450184-EE34-4388-8919-1C9F3A06C4A3}" destId="{DC1EA01A-4AEB-4AA7-8300-DEDC674C8A12}" srcOrd="3" destOrd="0" presId="urn:microsoft.com/office/officeart/2018/2/layout/IconCircleList"/>
    <dgm:cxn modelId="{6EBBE631-D80A-4502-8838-DF4BB0E43DA6}" type="presParOf" srcId="{19EB39DF-41BA-4B27-BBA9-2610D14BCE41}" destId="{92D61DE3-AE9E-42DF-998D-18DA70978470}" srcOrd="1" destOrd="0" presId="urn:microsoft.com/office/officeart/2018/2/layout/IconCircleList"/>
    <dgm:cxn modelId="{0DCE3A5B-A827-43A7-A3D2-6D5C7AA50B29}" type="presParOf" srcId="{19EB39DF-41BA-4B27-BBA9-2610D14BCE41}" destId="{F3E5D910-FC12-4ADC-9A25-D6CAEAFA8EF7}" srcOrd="2" destOrd="0" presId="urn:microsoft.com/office/officeart/2018/2/layout/IconCircleList"/>
    <dgm:cxn modelId="{7F0A7F32-8878-48EE-A080-DB693ACDB0A7}" type="presParOf" srcId="{F3E5D910-FC12-4ADC-9A25-D6CAEAFA8EF7}" destId="{638BEEA6-6B93-403D-B544-BEB3E110AB8D}" srcOrd="0" destOrd="0" presId="urn:microsoft.com/office/officeart/2018/2/layout/IconCircleList"/>
    <dgm:cxn modelId="{D23F3D94-459E-418A-AE54-5A46B971077F}" type="presParOf" srcId="{F3E5D910-FC12-4ADC-9A25-D6CAEAFA8EF7}" destId="{0AB88081-28A2-4ADD-AF41-684A7861EDDB}" srcOrd="1" destOrd="0" presId="urn:microsoft.com/office/officeart/2018/2/layout/IconCircleList"/>
    <dgm:cxn modelId="{E539ADF3-8E18-4396-8749-0CA747DBBBA4}" type="presParOf" srcId="{F3E5D910-FC12-4ADC-9A25-D6CAEAFA8EF7}" destId="{B20934FC-8095-476B-A726-6B55BD84EEE2}" srcOrd="2" destOrd="0" presId="urn:microsoft.com/office/officeart/2018/2/layout/IconCircleList"/>
    <dgm:cxn modelId="{1A9E9892-B2ED-4AD2-BD05-81E75577C872}" type="presParOf" srcId="{F3E5D910-FC12-4ADC-9A25-D6CAEAFA8EF7}" destId="{385EB8A4-EF9A-4A8C-9173-11B30217F92A}" srcOrd="3" destOrd="0" presId="urn:microsoft.com/office/officeart/2018/2/layout/IconCircleList"/>
    <dgm:cxn modelId="{4451ABD7-CEFF-45C4-9102-F288593A77DA}" type="presParOf" srcId="{19EB39DF-41BA-4B27-BBA9-2610D14BCE41}" destId="{634EFF1C-D3CD-4E1D-BC9A-B6A3A134FEE7}" srcOrd="3" destOrd="0" presId="urn:microsoft.com/office/officeart/2018/2/layout/IconCircleList"/>
    <dgm:cxn modelId="{D79755D5-D061-4201-9888-0A87C4073B2B}" type="presParOf" srcId="{19EB39DF-41BA-4B27-BBA9-2610D14BCE41}" destId="{AECF77C4-2B28-4F74-8B34-24E27ED8EA2D}" srcOrd="4" destOrd="0" presId="urn:microsoft.com/office/officeart/2018/2/layout/IconCircleList"/>
    <dgm:cxn modelId="{2D472873-B94E-4576-9512-B12AF7D0E500}" type="presParOf" srcId="{AECF77C4-2B28-4F74-8B34-24E27ED8EA2D}" destId="{AE2055EA-3511-4044-9400-F9992C23B839}" srcOrd="0" destOrd="0" presId="urn:microsoft.com/office/officeart/2018/2/layout/IconCircleList"/>
    <dgm:cxn modelId="{773A8A08-138D-4C58-A001-2DA5308E0DDB}" type="presParOf" srcId="{AECF77C4-2B28-4F74-8B34-24E27ED8EA2D}" destId="{B0F595AC-D0C9-4D5C-BBE6-76708720B9C6}" srcOrd="1" destOrd="0" presId="urn:microsoft.com/office/officeart/2018/2/layout/IconCircleList"/>
    <dgm:cxn modelId="{5C86BF2D-5ECE-4DC8-B32D-103F28893608}" type="presParOf" srcId="{AECF77C4-2B28-4F74-8B34-24E27ED8EA2D}" destId="{8494CA71-F6D3-4C96-8000-6F2F83248E72}" srcOrd="2" destOrd="0" presId="urn:microsoft.com/office/officeart/2018/2/layout/IconCircleList"/>
    <dgm:cxn modelId="{70DE8182-967E-4676-9E44-B3165002A733}" type="presParOf" srcId="{AECF77C4-2B28-4F74-8B34-24E27ED8EA2D}" destId="{5DDE9D91-FC55-4CBE-B31F-A844E3DF8A83}" srcOrd="3" destOrd="0" presId="urn:microsoft.com/office/officeart/2018/2/layout/IconCircleList"/>
    <dgm:cxn modelId="{77DB03D0-4FED-4BED-9918-E61BF9216FD5}" type="presParOf" srcId="{19EB39DF-41BA-4B27-BBA9-2610D14BCE41}" destId="{42422DDA-4331-42D1-A956-64CF37FDF904}" srcOrd="5" destOrd="0" presId="urn:microsoft.com/office/officeart/2018/2/layout/IconCircleList"/>
    <dgm:cxn modelId="{9A9055E8-0500-4510-AABE-271980630505}" type="presParOf" srcId="{19EB39DF-41BA-4B27-BBA9-2610D14BCE41}" destId="{9BD5B9DB-85FE-4FF6-9489-6F997F7DD34D}" srcOrd="6" destOrd="0" presId="urn:microsoft.com/office/officeart/2018/2/layout/IconCircleList"/>
    <dgm:cxn modelId="{3E0D0F4C-4BB9-489E-A20F-E1473DF9E9F5}" type="presParOf" srcId="{9BD5B9DB-85FE-4FF6-9489-6F997F7DD34D}" destId="{5F7DDC02-BB99-4888-BAF2-CA40275AD10C}" srcOrd="0" destOrd="0" presId="urn:microsoft.com/office/officeart/2018/2/layout/IconCircleList"/>
    <dgm:cxn modelId="{0BEBF3F3-19B4-407F-B7A8-569EB47D34E3}" type="presParOf" srcId="{9BD5B9DB-85FE-4FF6-9489-6F997F7DD34D}" destId="{2E6C3277-59BD-4C41-A830-B24F77EBCD26}" srcOrd="1" destOrd="0" presId="urn:microsoft.com/office/officeart/2018/2/layout/IconCircleList"/>
    <dgm:cxn modelId="{2A2A4E73-F775-4A1C-847A-5D62DBF16EB2}" type="presParOf" srcId="{9BD5B9DB-85FE-4FF6-9489-6F997F7DD34D}" destId="{112C1119-1E89-4AE6-ABA5-95FA901B4A7C}" srcOrd="2" destOrd="0" presId="urn:microsoft.com/office/officeart/2018/2/layout/IconCircleList"/>
    <dgm:cxn modelId="{A98A0DBB-1056-4673-839A-85511EEC8654}" type="presParOf" srcId="{9BD5B9DB-85FE-4FF6-9489-6F997F7DD34D}" destId="{E5440FF7-DA10-4C46-9E86-ABF2FF15F354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A441E1-A57E-4C1E-B4D6-F98AE117DA8F}">
      <dsp:nvSpPr>
        <dsp:cNvPr id="0" name=""/>
        <dsp:cNvSpPr/>
      </dsp:nvSpPr>
      <dsp:spPr>
        <a:xfrm>
          <a:off x="18535" y="659889"/>
          <a:ext cx="1080124" cy="108012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423BCC-CF20-47BF-B4C2-38CF99931E58}">
      <dsp:nvSpPr>
        <dsp:cNvPr id="0" name=""/>
        <dsp:cNvSpPr/>
      </dsp:nvSpPr>
      <dsp:spPr>
        <a:xfrm>
          <a:off x="245361" y="886715"/>
          <a:ext cx="626472" cy="62647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1EA01A-4AEB-4AA7-8300-DEDC674C8A12}">
      <dsp:nvSpPr>
        <dsp:cNvPr id="0" name=""/>
        <dsp:cNvSpPr/>
      </dsp:nvSpPr>
      <dsp:spPr>
        <a:xfrm>
          <a:off x="1330115" y="659889"/>
          <a:ext cx="2546008" cy="1080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Use journaling prompts to explore beliefs.</a:t>
          </a:r>
        </a:p>
      </dsp:txBody>
      <dsp:txXfrm>
        <a:off x="1330115" y="659889"/>
        <a:ext cx="2546008" cy="1080124"/>
      </dsp:txXfrm>
    </dsp:sp>
    <dsp:sp modelId="{638BEEA6-6B93-403D-B544-BEB3E110AB8D}">
      <dsp:nvSpPr>
        <dsp:cNvPr id="0" name=""/>
        <dsp:cNvSpPr/>
      </dsp:nvSpPr>
      <dsp:spPr>
        <a:xfrm>
          <a:off x="4319746" y="659889"/>
          <a:ext cx="1080124" cy="108012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B88081-28A2-4ADD-AF41-684A7861EDDB}">
      <dsp:nvSpPr>
        <dsp:cNvPr id="0" name=""/>
        <dsp:cNvSpPr/>
      </dsp:nvSpPr>
      <dsp:spPr>
        <a:xfrm>
          <a:off x="4546573" y="886715"/>
          <a:ext cx="626472" cy="62647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5EB8A4-EF9A-4A8C-9173-11B30217F92A}">
      <dsp:nvSpPr>
        <dsp:cNvPr id="0" name=""/>
        <dsp:cNvSpPr/>
      </dsp:nvSpPr>
      <dsp:spPr>
        <a:xfrm>
          <a:off x="5631327" y="659889"/>
          <a:ext cx="2546008" cy="1080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accent3">
                  <a:lumMod val="75000"/>
                </a:schemeClr>
              </a:solidFill>
            </a:rPr>
            <a:t>Pair reflection with mindfulness exercises.</a:t>
          </a:r>
        </a:p>
      </dsp:txBody>
      <dsp:txXfrm>
        <a:off x="5631327" y="659889"/>
        <a:ext cx="2546008" cy="1080124"/>
      </dsp:txXfrm>
    </dsp:sp>
    <dsp:sp modelId="{AE2055EA-3511-4044-9400-F9992C23B839}">
      <dsp:nvSpPr>
        <dsp:cNvPr id="0" name=""/>
        <dsp:cNvSpPr/>
      </dsp:nvSpPr>
      <dsp:spPr>
        <a:xfrm>
          <a:off x="18535" y="2452790"/>
          <a:ext cx="1080124" cy="1080124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F595AC-D0C9-4D5C-BBE6-76708720B9C6}">
      <dsp:nvSpPr>
        <dsp:cNvPr id="0" name=""/>
        <dsp:cNvSpPr/>
      </dsp:nvSpPr>
      <dsp:spPr>
        <a:xfrm>
          <a:off x="245361" y="2679617"/>
          <a:ext cx="626472" cy="62647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DE9D91-FC55-4CBE-B31F-A844E3DF8A83}">
      <dsp:nvSpPr>
        <dsp:cNvPr id="0" name=""/>
        <dsp:cNvSpPr/>
      </dsp:nvSpPr>
      <dsp:spPr>
        <a:xfrm>
          <a:off x="1330115" y="2452790"/>
          <a:ext cx="2546008" cy="1080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Incorporate music or ambiance to enhance relaxation.</a:t>
          </a:r>
        </a:p>
      </dsp:txBody>
      <dsp:txXfrm>
        <a:off x="1330115" y="2452790"/>
        <a:ext cx="2546008" cy="1080124"/>
      </dsp:txXfrm>
    </dsp:sp>
    <dsp:sp modelId="{5F7DDC02-BB99-4888-BAF2-CA40275AD10C}">
      <dsp:nvSpPr>
        <dsp:cNvPr id="0" name=""/>
        <dsp:cNvSpPr/>
      </dsp:nvSpPr>
      <dsp:spPr>
        <a:xfrm>
          <a:off x="4319746" y="2452790"/>
          <a:ext cx="1080124" cy="1080124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6C3277-59BD-4C41-A830-B24F77EBCD26}">
      <dsp:nvSpPr>
        <dsp:cNvPr id="0" name=""/>
        <dsp:cNvSpPr/>
      </dsp:nvSpPr>
      <dsp:spPr>
        <a:xfrm>
          <a:off x="4546573" y="2679617"/>
          <a:ext cx="626472" cy="62647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440FF7-DA10-4C46-9E86-ABF2FF15F354}">
      <dsp:nvSpPr>
        <dsp:cNvPr id="0" name=""/>
        <dsp:cNvSpPr/>
      </dsp:nvSpPr>
      <dsp:spPr>
        <a:xfrm>
          <a:off x="5631327" y="2452790"/>
          <a:ext cx="2546008" cy="1080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rgbClr val="0070C0"/>
              </a:solidFill>
            </a:rPr>
            <a:t>Celebrate each milestone to stay motivated.</a:t>
          </a:r>
        </a:p>
      </dsp:txBody>
      <dsp:txXfrm>
        <a:off x="5631327" y="2452790"/>
        <a:ext cx="2546008" cy="10801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8D3828-8EB8-446F-BD8E-9BEC380DA223}" type="datetimeFigureOut">
              <a:rPr lang="en-GB" smtClean="0"/>
              <a:t>17/12/2024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A6764-73D1-428A-8062-0D1A29D9F9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3303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5A6764-73D1-428A-8062-0D1A29D9F9C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074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5A6764-73D1-428A-8062-0D1A29D9F9C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0799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13C89-A0C9-4A23-9884-4DC4ECCA5900}" type="datetime1">
              <a:rPr lang="en-US" smtClean="0"/>
              <a:t>12/17/2024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John A Challoner, 2024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46BD0-6C42-4EED-AC3D-9324FED4CC8C}" type="datetime1">
              <a:rPr lang="en-US" smtClean="0"/>
              <a:t>12/17/2024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John A Challoner, 2024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78193-AF79-4969-B803-5E8757FF5953}" type="datetime1">
              <a:rPr lang="en-US" smtClean="0"/>
              <a:t>12/17/2024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John A Challoner, 2024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71A25-A3F1-4EE1-9DC9-A9AFBF624F9D}" type="datetime1">
              <a:rPr lang="en-US" smtClean="0"/>
              <a:t>12/17/2024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John A Challoner, 2024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536C-2330-4770-8AD1-07B0432D686A}" type="datetime1">
              <a:rPr lang="en-US" smtClean="0"/>
              <a:t>12/17/2024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John A Challoner, 2024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78C46-D469-463E-9424-4C30FE640B35}" type="datetime1">
              <a:rPr lang="en-US" smtClean="0"/>
              <a:t>12/17/2024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John A Challoner, 2024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58D68-471F-4199-AA5C-E110685CF494}" type="datetime1">
              <a:rPr lang="en-US" smtClean="0"/>
              <a:t>12/17/2024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John A Challoner, 2024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1237-DE57-49E0-9331-320B9A69D50B}" type="datetime1">
              <a:rPr lang="en-US" smtClean="0"/>
              <a:t>12/17/2024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John A Challoner, 2024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F8F34-2844-47B0-B335-F05A247E9AD0}" type="datetime1">
              <a:rPr lang="en-US" smtClean="0"/>
              <a:t>12/17/2024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John A Challoner, 2024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0A3B5-62CB-4FB4-A746-98B337FE4B2F}" type="datetime1">
              <a:rPr lang="en-US" smtClean="0"/>
              <a:t>12/17/2024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John A Challoner, 2024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4F726-6B92-41D9-93BE-4F71A4864490}" type="datetime1">
              <a:rPr lang="en-US" smtClean="0"/>
              <a:t>12/17/2024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John A Challoner, 2024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F519A0-268C-495B-9164-0D933ADF2292}" type="datetime1">
              <a:rPr lang="en-US" smtClean="0"/>
              <a:t>12/17/2024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© John A Challoner, 2024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view of a mountain range&#10;&#10;Description automatically generated">
            <a:extLst>
              <a:ext uri="{FF2B5EF4-FFF2-40B4-BE49-F238E27FC236}">
                <a16:creationId xmlns:a16="http://schemas.microsoft.com/office/drawing/2014/main" id="{4BA3A0F4-3FEF-60BD-3E44-F2A1FDAEBF1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l="2439" r="10895"/>
          <a:stretch/>
        </p:blipFill>
        <p:spPr>
          <a:xfrm>
            <a:off x="20" y="1"/>
            <a:ext cx="914398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3860" y="1122362"/>
            <a:ext cx="7593594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n-US" sz="6000" dirty="0">
                <a:solidFill>
                  <a:srgbClr val="FFFFFF"/>
                </a:solidFill>
              </a:rPr>
              <a:t>Motivational Reflexivity </a:t>
            </a:r>
            <a:br>
              <a:rPr lang="en-US" sz="6000" dirty="0">
                <a:solidFill>
                  <a:srgbClr val="FFFFFF"/>
                </a:solidFill>
              </a:rPr>
            </a:br>
            <a:r>
              <a:rPr lang="en-US" sz="6000" dirty="0">
                <a:solidFill>
                  <a:srgbClr val="FFFFFF"/>
                </a:solidFill>
              </a:rPr>
              <a:t>An Enjoyable 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4159404"/>
            <a:ext cx="6858000" cy="109839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 defTabSz="91440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>
                <a:solidFill>
                  <a:srgbClr val="FFFFFF"/>
                </a:solidFill>
              </a:rPr>
              <a:t>Aligning Beliefs with Reality and Values for Personal Growth and Well-Being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94F01D-1CD2-8D9F-3238-E4A0BE73C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John A Challoner, 2024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114ED94A-C85D-4CD3-4205-438D21CE6B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412" y="-1"/>
            <a:ext cx="3909949" cy="6883030"/>
            <a:chOff x="-19217" y="-1"/>
            <a:chExt cx="5213267" cy="688303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642BDB2-BF67-1D53-1C70-0B41D709E4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06" y="0"/>
              <a:ext cx="5204956" cy="6883029"/>
            </a:xfrm>
            <a:prstGeom prst="rect">
              <a:avLst/>
            </a:prstGeom>
            <a:gradFill>
              <a:gsLst>
                <a:gs pos="7000">
                  <a:schemeClr val="accent2"/>
                </a:gs>
                <a:gs pos="100000">
                  <a:schemeClr val="accent5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8E0D8CE-5DBF-B664-EB48-C29BF8AB4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-19217" y="1731909"/>
              <a:ext cx="5204963" cy="5144400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60000">
                  <a:schemeClr val="accent5">
                    <a:lumMod val="60000"/>
                    <a:lumOff val="40000"/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FD140CE-7DE2-C88F-5EAE-F45EB69E6A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10" y="6723"/>
              <a:ext cx="3834567" cy="6876300"/>
            </a:xfrm>
            <a:prstGeom prst="rect">
              <a:avLst/>
            </a:prstGeom>
            <a:gradFill flip="none" rotWithShape="1">
              <a:gsLst>
                <a:gs pos="3000">
                  <a:schemeClr val="accent2">
                    <a:lumMod val="60000"/>
                    <a:lumOff val="40000"/>
                    <a:alpha val="78000"/>
                  </a:schemeClr>
                </a:gs>
                <a:gs pos="42000">
                  <a:schemeClr val="accent2"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57E87E3-413F-10EF-63D8-6016E986C9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-844601" y="833689"/>
              <a:ext cx="6872341" cy="5204961"/>
            </a:xfrm>
            <a:prstGeom prst="rect">
              <a:avLst/>
            </a:prstGeom>
            <a:gradFill>
              <a:gsLst>
                <a:gs pos="0">
                  <a:schemeClr val="accent5">
                    <a:alpha val="86000"/>
                  </a:schemeClr>
                </a:gs>
                <a:gs pos="57000">
                  <a:schemeClr val="accent2">
                    <a:alpha val="0"/>
                  </a:schemeClr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613" y="341491"/>
            <a:ext cx="2776935" cy="1616203"/>
          </a:xfrm>
        </p:spPr>
        <p:txBody>
          <a:bodyPr anchor="b">
            <a:normAutofit/>
          </a:bodyPr>
          <a:lstStyle/>
          <a:p>
            <a:r>
              <a:rPr lang="en-GB" sz="3200" dirty="0">
                <a:solidFill>
                  <a:srgbClr val="FFFFFF"/>
                </a:solidFill>
              </a:rPr>
              <a:t>What is Motivational Reflexivity?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0656" y="2060772"/>
            <a:ext cx="3404103" cy="4294761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rgbClr val="FFFFFF"/>
                </a:solidFill>
              </a:rPr>
              <a:t>A self-reflection process aimed at aligning beliefs with reality and ethical values.</a:t>
            </a:r>
          </a:p>
          <a:p>
            <a:r>
              <a:rPr lang="en-US" sz="2000" dirty="0">
                <a:solidFill>
                  <a:srgbClr val="FFFFFF"/>
                </a:solidFill>
              </a:rPr>
              <a:t>It enhances personal well-being and helps overcome internal obstacles to goals.</a:t>
            </a:r>
          </a:p>
          <a:p>
            <a:r>
              <a:rPr lang="en-US" sz="2000" dirty="0">
                <a:solidFill>
                  <a:srgbClr val="FFFFFF"/>
                </a:solidFill>
              </a:rPr>
              <a:t>It can be framed in terms of an enjoyable hobby and integrated with relaxation activities for an engaging experience.</a:t>
            </a:r>
          </a:p>
        </p:txBody>
      </p:sp>
      <p:pic>
        <p:nvPicPr>
          <p:cNvPr id="5" name="Picture 4" descr="A group of people playing instruments&#10;&#10;Description automatically generated">
            <a:extLst>
              <a:ext uri="{FF2B5EF4-FFF2-40B4-BE49-F238E27FC236}">
                <a16:creationId xmlns:a16="http://schemas.microsoft.com/office/drawing/2014/main" id="{066B88DF-D24D-F615-8B21-E35C381925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3978" y="1401374"/>
            <a:ext cx="4055251" cy="4055251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310775-8F81-245F-BB1C-4AEB2C3BE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48057" y="6355533"/>
            <a:ext cx="2895600" cy="365125"/>
          </a:xfrm>
        </p:spPr>
        <p:txBody>
          <a:bodyPr/>
          <a:lstStyle/>
          <a:p>
            <a:r>
              <a:rPr lang="en-US"/>
              <a:t>© John A Challoner, 2024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32773" y="132371"/>
            <a:ext cx="2907268" cy="2052522"/>
          </a:xfrm>
        </p:spPr>
        <p:txBody>
          <a:bodyPr anchor="b">
            <a:normAutofit/>
          </a:bodyPr>
          <a:lstStyle/>
          <a:p>
            <a:r>
              <a:rPr lang="en-GB" sz="4900" dirty="0"/>
              <a:t>Getting Ready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841E0DD-1BA7-47EA-92C1-DFCD469D04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6847" y="0"/>
            <a:ext cx="3146756" cy="2553552"/>
          </a:xfrm>
          <a:custGeom>
            <a:avLst/>
            <a:gdLst>
              <a:gd name="connsiteX0" fmla="*/ 51087 w 4195674"/>
              <a:gd name="connsiteY0" fmla="*/ 0 h 2553552"/>
              <a:gd name="connsiteX1" fmla="*/ 4144587 w 4195674"/>
              <a:gd name="connsiteY1" fmla="*/ 0 h 2553552"/>
              <a:gd name="connsiteX2" fmla="*/ 4153054 w 4195674"/>
              <a:gd name="connsiteY2" fmla="*/ 32928 h 2553552"/>
              <a:gd name="connsiteX3" fmla="*/ 4195674 w 4195674"/>
              <a:gd name="connsiteY3" fmla="*/ 455715 h 2553552"/>
              <a:gd name="connsiteX4" fmla="*/ 2097837 w 4195674"/>
              <a:gd name="connsiteY4" fmla="*/ 2553552 h 2553552"/>
              <a:gd name="connsiteX5" fmla="*/ 0 w 4195674"/>
              <a:gd name="connsiteY5" fmla="*/ 455715 h 2553552"/>
              <a:gd name="connsiteX6" fmla="*/ 42621 w 4195674"/>
              <a:gd name="connsiteY6" fmla="*/ 32928 h 2553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95674" h="2553552">
                <a:moveTo>
                  <a:pt x="51087" y="0"/>
                </a:moveTo>
                <a:lnTo>
                  <a:pt x="4144587" y="0"/>
                </a:lnTo>
                <a:lnTo>
                  <a:pt x="4153054" y="32928"/>
                </a:lnTo>
                <a:cubicBezTo>
                  <a:pt x="4180999" y="169492"/>
                  <a:pt x="4195674" y="310890"/>
                  <a:pt x="4195674" y="455715"/>
                </a:cubicBezTo>
                <a:cubicBezTo>
                  <a:pt x="4195674" y="1614318"/>
                  <a:pt x="3256440" y="2553552"/>
                  <a:pt x="2097837" y="2553552"/>
                </a:cubicBezTo>
                <a:cubicBezTo>
                  <a:pt x="939234" y="2553552"/>
                  <a:pt x="0" y="1614318"/>
                  <a:pt x="0" y="455715"/>
                </a:cubicBezTo>
                <a:cubicBezTo>
                  <a:pt x="0" y="310890"/>
                  <a:pt x="14676" y="169492"/>
                  <a:pt x="42621" y="32928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9" name="Graphic 8" descr="Agriculture with solid fill">
            <a:extLst>
              <a:ext uri="{FF2B5EF4-FFF2-40B4-BE49-F238E27FC236}">
                <a16:creationId xmlns:a16="http://schemas.microsoft.com/office/drawing/2014/main" id="{FFEB455C-490E-1B4D-82D9-BEF79D5610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2140" y="378455"/>
            <a:ext cx="1451579" cy="1451579"/>
          </a:xfrm>
          <a:prstGeom prst="rect">
            <a:avLst/>
          </a:prstGeom>
        </p:spPr>
      </p:pic>
      <p:sp>
        <p:nvSpPr>
          <p:cNvPr id="20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2861" y="987117"/>
            <a:ext cx="128636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8D3BEFDA-0C8B-4C24-AF49-B7E58C98DB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756811"/>
            <a:ext cx="3380451" cy="4101189"/>
          </a:xfrm>
          <a:custGeom>
            <a:avLst/>
            <a:gdLst>
              <a:gd name="connsiteX0" fmla="*/ 1188901 w 4507268"/>
              <a:gd name="connsiteY0" fmla="*/ 0 h 4101189"/>
              <a:gd name="connsiteX1" fmla="*/ 4507268 w 4507268"/>
              <a:gd name="connsiteY1" fmla="*/ 3318367 h 4101189"/>
              <a:gd name="connsiteX2" fmla="*/ 4439851 w 4507268"/>
              <a:gd name="connsiteY2" fmla="*/ 3987135 h 4101189"/>
              <a:gd name="connsiteX3" fmla="*/ 4410525 w 4507268"/>
              <a:gd name="connsiteY3" fmla="*/ 4101189 h 4101189"/>
              <a:gd name="connsiteX4" fmla="*/ 0 w 4507268"/>
              <a:gd name="connsiteY4" fmla="*/ 4101189 h 4101189"/>
              <a:gd name="connsiteX5" fmla="*/ 0 w 4507268"/>
              <a:gd name="connsiteY5" fmla="*/ 221283 h 4101189"/>
              <a:gd name="connsiteX6" fmla="*/ 47936 w 4507268"/>
              <a:gd name="connsiteY6" fmla="*/ 201358 h 4101189"/>
              <a:gd name="connsiteX7" fmla="*/ 1188901 w 4507268"/>
              <a:gd name="connsiteY7" fmla="*/ 0 h 4101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07268" h="4101189">
                <a:moveTo>
                  <a:pt x="1188901" y="0"/>
                </a:moveTo>
                <a:cubicBezTo>
                  <a:pt x="3021585" y="0"/>
                  <a:pt x="4507268" y="1485684"/>
                  <a:pt x="4507268" y="3318367"/>
                </a:cubicBezTo>
                <a:cubicBezTo>
                  <a:pt x="4507268" y="3547453"/>
                  <a:pt x="4484055" y="3771117"/>
                  <a:pt x="4439851" y="3987135"/>
                </a:cubicBezTo>
                <a:lnTo>
                  <a:pt x="4410525" y="4101189"/>
                </a:lnTo>
                <a:lnTo>
                  <a:pt x="0" y="4101189"/>
                </a:lnTo>
                <a:lnTo>
                  <a:pt x="0" y="221283"/>
                </a:lnTo>
                <a:lnTo>
                  <a:pt x="47936" y="201358"/>
                </a:lnTo>
                <a:cubicBezTo>
                  <a:pt x="403707" y="71093"/>
                  <a:pt x="788002" y="0"/>
                  <a:pt x="1188901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7400EEA6-B330-4DBC-A821-469627E962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80092" y="1601385"/>
            <a:ext cx="2066123" cy="2754831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Graphic 12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72958" y="4908805"/>
            <a:ext cx="118159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8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90613" y="5775084"/>
            <a:ext cx="84319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23307" y="2184893"/>
            <a:ext cx="3366314" cy="4036476"/>
          </a:xfrm>
        </p:spPr>
        <p:txBody>
          <a:bodyPr anchor="t">
            <a:noAutofit/>
          </a:bodyPr>
          <a:lstStyle/>
          <a:p>
            <a:r>
              <a:rPr lang="en-US" sz="2400" dirty="0"/>
              <a:t>Choose a quiet, comfortable environment.</a:t>
            </a:r>
          </a:p>
          <a:p>
            <a:r>
              <a:rPr lang="en-US" sz="2400" dirty="0"/>
              <a:t>Have a notebook or digital tool to record your reflections.</a:t>
            </a:r>
          </a:p>
          <a:p>
            <a:r>
              <a:rPr lang="en-US" sz="2400" dirty="0"/>
              <a:t>Select a practical goal and an enjoyable pastime as a theme to guide your practice.</a:t>
            </a:r>
          </a:p>
        </p:txBody>
      </p:sp>
      <p:pic>
        <p:nvPicPr>
          <p:cNvPr id="11" name="Graphic 10" descr="Bullseye with solid fill">
            <a:extLst>
              <a:ext uri="{FF2B5EF4-FFF2-40B4-BE49-F238E27FC236}">
                <a16:creationId xmlns:a16="http://schemas.microsoft.com/office/drawing/2014/main" id="{D37943B2-36AE-F85E-0D55-D6318BEBAA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3237226"/>
            <a:ext cx="2237979" cy="2237979"/>
          </a:xfrm>
          <a:prstGeom prst="rect">
            <a:avLst/>
          </a:prstGeom>
        </p:spPr>
      </p:pic>
      <p:pic>
        <p:nvPicPr>
          <p:cNvPr id="7" name="Graphic 6" descr="Closed book with solid fill">
            <a:extLst>
              <a:ext uri="{FF2B5EF4-FFF2-40B4-BE49-F238E27FC236}">
                <a16:creationId xmlns:a16="http://schemas.microsoft.com/office/drawing/2014/main" id="{FEEE783E-A0D5-529A-8D90-B87D97FEEE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76474" y="2342121"/>
            <a:ext cx="1273358" cy="1273358"/>
          </a:xfrm>
          <a:prstGeom prst="rect">
            <a:avLst/>
          </a:prstGeom>
        </p:spPr>
      </p:pic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89621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phic 4" descr="Tennis with solid fill">
            <a:extLst>
              <a:ext uri="{FF2B5EF4-FFF2-40B4-BE49-F238E27FC236}">
                <a16:creationId xmlns:a16="http://schemas.microsoft.com/office/drawing/2014/main" id="{86ADB426-0562-3BB8-FA93-7704D27198A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flipH="1">
            <a:off x="1399401" y="4936506"/>
            <a:ext cx="1677155" cy="1677155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11CD9E-2D49-0E1C-E296-87A993C75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John A Challoner, 2024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EF17487-C386-4F99-B5EB-4FD3DF4236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A0DE92DF-4769-4DE9-93FD-EE312718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0"/>
            <a:ext cx="5604285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118" y="643467"/>
            <a:ext cx="3579731" cy="1800526"/>
          </a:xfrm>
        </p:spPr>
        <p:txBody>
          <a:bodyPr>
            <a:normAutofit/>
          </a:bodyPr>
          <a:lstStyle/>
          <a:p>
            <a:r>
              <a:rPr dirty="0"/>
              <a:t>Step 1: Set Your Scene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5118" y="2623381"/>
            <a:ext cx="3579730" cy="3940381"/>
          </a:xfrm>
        </p:spPr>
        <p:txBody>
          <a:bodyPr>
            <a:noAutofit/>
          </a:bodyPr>
          <a:lstStyle/>
          <a:p>
            <a:r>
              <a:rPr lang="en-US" sz="2400" dirty="0"/>
              <a:t>Focus on a specific life goal (e.g., career success, academic recognition, family happiness).</a:t>
            </a:r>
          </a:p>
          <a:p>
            <a:r>
              <a:rPr lang="en-US" sz="2400" dirty="0"/>
              <a:t>Frame your practice around a relaxing activity or hobby (e.g., Gardening, sports, art, cooking.</a:t>
            </a:r>
          </a:p>
        </p:txBody>
      </p:sp>
      <p:pic>
        <p:nvPicPr>
          <p:cNvPr id="7" name="Picture 6" descr="A group of people playing instruments&#10;&#10;Description automatically generated">
            <a:extLst>
              <a:ext uri="{FF2B5EF4-FFF2-40B4-BE49-F238E27FC236}">
                <a16:creationId xmlns:a16="http://schemas.microsoft.com/office/drawing/2014/main" id="{04EBE98B-212F-73C8-E82A-C4EC4EF8AE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5776" y="3698105"/>
            <a:ext cx="2545005" cy="2545005"/>
          </a:xfrm>
          <a:prstGeom prst="rect">
            <a:avLst/>
          </a:prstGeom>
        </p:spPr>
      </p:pic>
      <p:pic>
        <p:nvPicPr>
          <p:cNvPr id="5" name="Picture 4" descr="A road with signs on top of a mountain&#10;&#10;Description automatically generated">
            <a:extLst>
              <a:ext uri="{FF2B5EF4-FFF2-40B4-BE49-F238E27FC236}">
                <a16:creationId xmlns:a16="http://schemas.microsoft.com/office/drawing/2014/main" id="{004DF490-00BE-9764-CC3E-906CF8705F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5523" y="643468"/>
            <a:ext cx="2585510" cy="2585510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A6FCC6-6BA4-2901-8EB5-F520F9A5F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John A Challoner, 2024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3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91835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352" y="350196"/>
            <a:ext cx="3485178" cy="1624520"/>
          </a:xfrm>
        </p:spPr>
        <p:txBody>
          <a:bodyPr anchor="ctr">
            <a:normAutofit/>
          </a:bodyPr>
          <a:lstStyle/>
          <a:p>
            <a:r>
              <a:rPr lang="en-US" sz="3500"/>
              <a:t>Step 2: Identify a Belief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817" y="2426329"/>
            <a:ext cx="3683777" cy="4218915"/>
          </a:xfrm>
        </p:spPr>
        <p:txBody>
          <a:bodyPr anchor="ctr">
            <a:noAutofit/>
          </a:bodyPr>
          <a:lstStyle/>
          <a:p>
            <a:r>
              <a:rPr lang="en-US" sz="2000" dirty="0"/>
              <a:t>Reflect on a belief influencing your ability to achieve your goal.</a:t>
            </a:r>
          </a:p>
          <a:p>
            <a:r>
              <a:rPr lang="en-US" sz="2000" dirty="0"/>
              <a:t>Use your theme to visualize it:</a:t>
            </a:r>
          </a:p>
          <a:p>
            <a:pPr lvl="1"/>
            <a:r>
              <a:rPr lang="en-US" sz="2000" dirty="0"/>
              <a:t>Gardening: A beautiful shrub or bindweed?</a:t>
            </a:r>
          </a:p>
          <a:p>
            <a:pPr lvl="1"/>
            <a:r>
              <a:rPr lang="en-US" sz="2000" dirty="0"/>
              <a:t>Sports: A winning or losing strategy?</a:t>
            </a:r>
          </a:p>
          <a:p>
            <a:pPr lvl="1"/>
            <a:r>
              <a:rPr lang="en-US" sz="2000" dirty="0"/>
              <a:t> Art: A </a:t>
            </a:r>
            <a:r>
              <a:rPr lang="en-US" sz="2000"/>
              <a:t>master stroke </a:t>
            </a:r>
            <a:r>
              <a:rPr lang="en-US" sz="2000" dirty="0"/>
              <a:t>or a disaster?</a:t>
            </a:r>
          </a:p>
          <a:p>
            <a:r>
              <a:rPr lang="en-US" sz="2000" dirty="0"/>
              <a:t>Write it down and consider its impact.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B49F68-79C6-EA8E-5AAA-AE3DB47CA9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397" r="25553"/>
          <a:stretch/>
        </p:blipFill>
        <p:spPr>
          <a:xfrm>
            <a:off x="4572000" y="1"/>
            <a:ext cx="4577118" cy="685800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6B09CC-26F2-051B-0867-5129808EC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John A Challoner, 2024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AD96FDFD-4E42-4A06-B8B5-768A1DB9C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590" y="-44737"/>
            <a:ext cx="4594473" cy="1906863"/>
          </a:xfrm>
        </p:spPr>
        <p:txBody>
          <a:bodyPr anchor="b">
            <a:normAutofit/>
          </a:bodyPr>
          <a:lstStyle/>
          <a:p>
            <a:r>
              <a:rPr lang="en-US" dirty="0"/>
              <a:t>Step 3: Understand the Origins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2786" y="1934554"/>
            <a:ext cx="4490080" cy="4511513"/>
          </a:xfrm>
        </p:spPr>
        <p:txBody>
          <a:bodyPr>
            <a:noAutofit/>
          </a:bodyPr>
          <a:lstStyle/>
          <a:p>
            <a:r>
              <a:rPr lang="en-US" sz="2400" dirty="0"/>
              <a:t>Explore the source of the belief:  </a:t>
            </a:r>
          </a:p>
          <a:p>
            <a:pPr lvl="1"/>
            <a:r>
              <a:rPr lang="en-US" sz="2400" dirty="0"/>
              <a:t>Is it self-formed or influenced by others?</a:t>
            </a:r>
          </a:p>
          <a:p>
            <a:r>
              <a:rPr lang="en-US" sz="2400" dirty="0"/>
              <a:t>Visualize this within your theme:</a:t>
            </a:r>
          </a:p>
          <a:p>
            <a:pPr lvl="1"/>
            <a:r>
              <a:rPr lang="en-US" sz="2400" dirty="0"/>
              <a:t> Gardening: What’s the root?</a:t>
            </a:r>
          </a:p>
          <a:p>
            <a:pPr lvl="1"/>
            <a:r>
              <a:rPr lang="en-US" sz="2400" dirty="0"/>
              <a:t> Sports: Who coached this idea?</a:t>
            </a:r>
          </a:p>
          <a:p>
            <a:pPr lvl="1"/>
            <a:r>
              <a:rPr lang="en-US" sz="2400" dirty="0"/>
              <a:t> Cooking: Where did this recipe come from?</a:t>
            </a:r>
          </a:p>
        </p:txBody>
      </p:sp>
      <p:pic>
        <p:nvPicPr>
          <p:cNvPr id="11" name="Picture 10" descr="An open book with a picture of food&#10;&#10;Description automatically generated">
            <a:extLst>
              <a:ext uri="{FF2B5EF4-FFF2-40B4-BE49-F238E27FC236}">
                <a16:creationId xmlns:a16="http://schemas.microsoft.com/office/drawing/2014/main" id="{2569F48A-F92F-A5E9-5FCF-8336030CC43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436" r="4" b="4"/>
          <a:stretch/>
        </p:blipFill>
        <p:spPr>
          <a:xfrm>
            <a:off x="6339726" y="3681465"/>
            <a:ext cx="2810949" cy="3176541"/>
          </a:xfrm>
          <a:custGeom>
            <a:avLst/>
            <a:gdLst/>
            <a:ahLst/>
            <a:cxnLst/>
            <a:rect l="l" t="t" r="r" b="b"/>
            <a:pathLst>
              <a:path w="3747932" h="3176541">
                <a:moveTo>
                  <a:pt x="3239865" y="21"/>
                </a:moveTo>
                <a:cubicBezTo>
                  <a:pt x="3261821" y="112"/>
                  <a:pt x="3278837" y="498"/>
                  <a:pt x="3290337" y="938"/>
                </a:cubicBezTo>
                <a:cubicBezTo>
                  <a:pt x="3401766" y="5376"/>
                  <a:pt x="3510165" y="23128"/>
                  <a:pt x="3616543" y="49449"/>
                </a:cubicBezTo>
                <a:lnTo>
                  <a:pt x="3747932" y="87091"/>
                </a:lnTo>
                <a:lnTo>
                  <a:pt x="3747932" y="3176541"/>
                </a:lnTo>
                <a:lnTo>
                  <a:pt x="401358" y="3176541"/>
                </a:lnTo>
                <a:lnTo>
                  <a:pt x="398780" y="3136258"/>
                </a:lnTo>
                <a:cubicBezTo>
                  <a:pt x="400956" y="3079023"/>
                  <a:pt x="437945" y="3052703"/>
                  <a:pt x="483325" y="3030665"/>
                </a:cubicBezTo>
                <a:cubicBezTo>
                  <a:pt x="498866" y="3023015"/>
                  <a:pt x="520932" y="3023320"/>
                  <a:pt x="526840" y="2999447"/>
                </a:cubicBezTo>
                <a:cubicBezTo>
                  <a:pt x="501352" y="2976798"/>
                  <a:pt x="470270" y="2995161"/>
                  <a:pt x="442916" y="2988735"/>
                </a:cubicBezTo>
                <a:cubicBezTo>
                  <a:pt x="420228" y="2983533"/>
                  <a:pt x="382618" y="2986286"/>
                  <a:pt x="413701" y="2944662"/>
                </a:cubicBezTo>
                <a:cubicBezTo>
                  <a:pt x="422716" y="2932726"/>
                  <a:pt x="412147" y="2923542"/>
                  <a:pt x="400645" y="2922625"/>
                </a:cubicBezTo>
                <a:cubicBezTo>
                  <a:pt x="308644" y="2913137"/>
                  <a:pt x="350915" y="2828968"/>
                  <a:pt x="321386" y="2784590"/>
                </a:cubicBezTo>
                <a:cubicBezTo>
                  <a:pt x="313307" y="2772348"/>
                  <a:pt x="322010" y="2751230"/>
                  <a:pt x="334753" y="2746027"/>
                </a:cubicBezTo>
                <a:cubicBezTo>
                  <a:pt x="416187" y="2711746"/>
                  <a:pt x="427377" y="2630027"/>
                  <a:pt x="466852" y="2559632"/>
                </a:cubicBezTo>
                <a:cubicBezTo>
                  <a:pt x="423957" y="2531782"/>
                  <a:pt x="372673" y="2525661"/>
                  <a:pt x="326361" y="2507602"/>
                </a:cubicBezTo>
                <a:cubicBezTo>
                  <a:pt x="278183" y="2488626"/>
                  <a:pt x="278183" y="2474547"/>
                  <a:pt x="317968" y="2419457"/>
                </a:cubicBezTo>
                <a:cubicBezTo>
                  <a:pt x="214465" y="2407519"/>
                  <a:pt x="214465" y="2407519"/>
                  <a:pt x="246479" y="2320903"/>
                </a:cubicBezTo>
                <a:cubicBezTo>
                  <a:pt x="159758" y="2312945"/>
                  <a:pt x="102570" y="2271933"/>
                  <a:pt x="89205" y="2182255"/>
                </a:cubicBezTo>
                <a:cubicBezTo>
                  <a:pt x="82677" y="2138795"/>
                  <a:pt x="43514" y="2118290"/>
                  <a:pt x="0" y="2089213"/>
                </a:cubicBezTo>
                <a:cubicBezTo>
                  <a:pt x="54081" y="2061053"/>
                  <a:pt x="90759" y="2002290"/>
                  <a:pt x="153855" y="2064423"/>
                </a:cubicBezTo>
                <a:cubicBezTo>
                  <a:pt x="176855" y="2087070"/>
                  <a:pt x="174683" y="2058300"/>
                  <a:pt x="177788" y="2050037"/>
                </a:cubicBezTo>
                <a:cubicBezTo>
                  <a:pt x="185247" y="2029838"/>
                  <a:pt x="169707" y="2016369"/>
                  <a:pt x="159450" y="2001067"/>
                </a:cubicBezTo>
                <a:cubicBezTo>
                  <a:pt x="149504" y="1985763"/>
                  <a:pt x="137691" y="1969543"/>
                  <a:pt x="134895" y="1952400"/>
                </a:cubicBezTo>
                <a:cubicBezTo>
                  <a:pt x="133031" y="1940465"/>
                  <a:pt x="142044" y="1923021"/>
                  <a:pt x="151990" y="1914144"/>
                </a:cubicBezTo>
                <a:cubicBezTo>
                  <a:pt x="204209" y="1867316"/>
                  <a:pt x="173127" y="1762030"/>
                  <a:pt x="271969" y="1748562"/>
                </a:cubicBezTo>
                <a:cubicBezTo>
                  <a:pt x="316415" y="1742443"/>
                  <a:pt x="337860" y="1703878"/>
                  <a:pt x="370497" y="1682760"/>
                </a:cubicBezTo>
                <a:cubicBezTo>
                  <a:pt x="483946" y="1608999"/>
                  <a:pt x="559787" y="1514119"/>
                  <a:pt x="594908" y="1383735"/>
                </a:cubicBezTo>
                <a:cubicBezTo>
                  <a:pt x="604543" y="1347620"/>
                  <a:pt x="641532" y="1318542"/>
                  <a:pt x="665465" y="1286713"/>
                </a:cubicBezTo>
                <a:cubicBezTo>
                  <a:pt x="653963" y="1263452"/>
                  <a:pt x="591178" y="1313647"/>
                  <a:pt x="613246" y="1252435"/>
                </a:cubicBezTo>
                <a:cubicBezTo>
                  <a:pt x="630030" y="1206524"/>
                  <a:pt x="672925" y="1178060"/>
                  <a:pt x="713332" y="1150820"/>
                </a:cubicBezTo>
                <a:cubicBezTo>
                  <a:pt x="759333" y="1119908"/>
                  <a:pt x="810307" y="1095117"/>
                  <a:pt x="831133" y="1037883"/>
                </a:cubicBezTo>
                <a:cubicBezTo>
                  <a:pt x="835485" y="1025640"/>
                  <a:pt x="849470" y="1012785"/>
                  <a:pt x="861903" y="1007887"/>
                </a:cubicBezTo>
                <a:cubicBezTo>
                  <a:pt x="1469751" y="63584"/>
                  <a:pt x="2910527" y="-1353"/>
                  <a:pt x="3239865" y="21"/>
                </a:cubicBezTo>
                <a:close/>
              </a:path>
            </a:pathLst>
          </a:custGeom>
        </p:spPr>
      </p:pic>
      <p:pic>
        <p:nvPicPr>
          <p:cNvPr id="7" name="Picture 6" descr="Man coaching boy to play baseball">
            <a:extLst>
              <a:ext uri="{FF2B5EF4-FFF2-40B4-BE49-F238E27FC236}">
                <a16:creationId xmlns:a16="http://schemas.microsoft.com/office/drawing/2014/main" id="{E60CE00E-DEC5-AEFD-A89F-8023A95BA36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7922" r="22275" b="2"/>
          <a:stretch/>
        </p:blipFill>
        <p:spPr>
          <a:xfrm>
            <a:off x="4320311" y="2457970"/>
            <a:ext cx="2593775" cy="3476265"/>
          </a:xfrm>
          <a:custGeom>
            <a:avLst/>
            <a:gdLst/>
            <a:ahLst/>
            <a:cxnLst/>
            <a:rect l="l" t="t" r="r" b="b"/>
            <a:pathLst>
              <a:path w="3458367" h="3476265">
                <a:moveTo>
                  <a:pt x="549716" y="15"/>
                </a:moveTo>
                <a:cubicBezTo>
                  <a:pt x="557611" y="271"/>
                  <a:pt x="565778" y="3856"/>
                  <a:pt x="573176" y="4995"/>
                </a:cubicBezTo>
                <a:cubicBezTo>
                  <a:pt x="736504" y="30493"/>
                  <a:pt x="899830" y="58040"/>
                  <a:pt x="1063336" y="82398"/>
                </a:cubicBezTo>
                <a:cubicBezTo>
                  <a:pt x="1216195" y="105163"/>
                  <a:pt x="1370136" y="110398"/>
                  <a:pt x="1523717" y="122237"/>
                </a:cubicBezTo>
                <a:cubicBezTo>
                  <a:pt x="1709602" y="136580"/>
                  <a:pt x="1895127" y="156841"/>
                  <a:pt x="2079929" y="188711"/>
                </a:cubicBezTo>
                <a:cubicBezTo>
                  <a:pt x="2208244" y="211023"/>
                  <a:pt x="2337823" y="226502"/>
                  <a:pt x="2467943" y="208745"/>
                </a:cubicBezTo>
                <a:cubicBezTo>
                  <a:pt x="2474439" y="207834"/>
                  <a:pt x="2481839" y="204876"/>
                  <a:pt x="2487253" y="207834"/>
                </a:cubicBezTo>
                <a:cubicBezTo>
                  <a:pt x="2550419" y="241073"/>
                  <a:pt x="2619357" y="217168"/>
                  <a:pt x="2684869" y="238113"/>
                </a:cubicBezTo>
                <a:cubicBezTo>
                  <a:pt x="2668085" y="318930"/>
                  <a:pt x="2596077" y="312327"/>
                  <a:pt x="2555471" y="368331"/>
                </a:cubicBezTo>
                <a:cubicBezTo>
                  <a:pt x="2621704" y="390639"/>
                  <a:pt x="2681259" y="413178"/>
                  <a:pt x="2741717" y="430023"/>
                </a:cubicBezTo>
                <a:cubicBezTo>
                  <a:pt x="2805785" y="447780"/>
                  <a:pt x="2860106" y="495816"/>
                  <a:pt x="2922728" y="517216"/>
                </a:cubicBezTo>
                <a:cubicBezTo>
                  <a:pt x="2936085" y="521769"/>
                  <a:pt x="2952146" y="537704"/>
                  <a:pt x="2956838" y="553184"/>
                </a:cubicBezTo>
                <a:cubicBezTo>
                  <a:pt x="2971997" y="603269"/>
                  <a:pt x="3274647" y="743732"/>
                  <a:pt x="3238914" y="788350"/>
                </a:cubicBezTo>
                <a:cubicBezTo>
                  <a:pt x="3224116" y="806791"/>
                  <a:pt x="3204986" y="819994"/>
                  <a:pt x="3184953" y="838207"/>
                </a:cubicBezTo>
                <a:cubicBezTo>
                  <a:pt x="3215093" y="872582"/>
                  <a:pt x="3249020" y="887608"/>
                  <a:pt x="3285115" y="897852"/>
                </a:cubicBezTo>
                <a:cubicBezTo>
                  <a:pt x="3295944" y="901039"/>
                  <a:pt x="3306591" y="907413"/>
                  <a:pt x="3307674" y="922894"/>
                </a:cubicBezTo>
                <a:cubicBezTo>
                  <a:pt x="3308757" y="939056"/>
                  <a:pt x="3297748" y="945429"/>
                  <a:pt x="3288544" y="952944"/>
                </a:cubicBezTo>
                <a:cubicBezTo>
                  <a:pt x="3275731" y="963415"/>
                  <a:pt x="3263278" y="972523"/>
                  <a:pt x="3247036" y="973888"/>
                </a:cubicBezTo>
                <a:cubicBezTo>
                  <a:pt x="3220325" y="975937"/>
                  <a:pt x="3207513" y="1005076"/>
                  <a:pt x="3191993" y="1026930"/>
                </a:cubicBezTo>
                <a:cubicBezTo>
                  <a:pt x="3183330" y="1039224"/>
                  <a:pt x="3178998" y="1064037"/>
                  <a:pt x="3194157" y="1068363"/>
                </a:cubicBezTo>
                <a:cubicBezTo>
                  <a:pt x="3230613" y="1078837"/>
                  <a:pt x="3227725" y="1109114"/>
                  <a:pt x="3226824" y="1143489"/>
                </a:cubicBezTo>
                <a:cubicBezTo>
                  <a:pt x="3225560" y="1186061"/>
                  <a:pt x="3204083" y="1205638"/>
                  <a:pt x="3177734" y="1222030"/>
                </a:cubicBezTo>
                <a:cubicBezTo>
                  <a:pt x="3168711" y="1227720"/>
                  <a:pt x="3155898" y="1227493"/>
                  <a:pt x="3152469" y="1245250"/>
                </a:cubicBezTo>
                <a:cubicBezTo>
                  <a:pt x="3167267" y="1262097"/>
                  <a:pt x="3185314" y="1248439"/>
                  <a:pt x="3201197" y="1253218"/>
                </a:cubicBezTo>
                <a:cubicBezTo>
                  <a:pt x="3214370" y="1257088"/>
                  <a:pt x="3236208" y="1255040"/>
                  <a:pt x="3218160" y="1286000"/>
                </a:cubicBezTo>
                <a:cubicBezTo>
                  <a:pt x="3212926" y="1294878"/>
                  <a:pt x="3219062" y="1301709"/>
                  <a:pt x="3225741" y="1302392"/>
                </a:cubicBezTo>
                <a:cubicBezTo>
                  <a:pt x="3279159" y="1309449"/>
                  <a:pt x="3254615" y="1372054"/>
                  <a:pt x="3271761" y="1405063"/>
                </a:cubicBezTo>
                <a:cubicBezTo>
                  <a:pt x="3276452" y="1414169"/>
                  <a:pt x="3271399" y="1429877"/>
                  <a:pt x="3263999" y="1433747"/>
                </a:cubicBezTo>
                <a:cubicBezTo>
                  <a:pt x="3216716" y="1459245"/>
                  <a:pt x="3210220" y="1520028"/>
                  <a:pt x="3187299" y="1572389"/>
                </a:cubicBezTo>
                <a:cubicBezTo>
                  <a:pt x="3212205" y="1593104"/>
                  <a:pt x="3241982" y="1597657"/>
                  <a:pt x="3268872" y="1611089"/>
                </a:cubicBezTo>
                <a:cubicBezTo>
                  <a:pt x="3296846" y="1625204"/>
                  <a:pt x="3296846" y="1635676"/>
                  <a:pt x="3273746" y="1676653"/>
                </a:cubicBezTo>
                <a:cubicBezTo>
                  <a:pt x="3333842" y="1685532"/>
                  <a:pt x="3333842" y="1685532"/>
                  <a:pt x="3315254" y="1749957"/>
                </a:cubicBezTo>
                <a:cubicBezTo>
                  <a:pt x="3365607" y="1755877"/>
                  <a:pt x="3398812" y="1786382"/>
                  <a:pt x="3406572" y="1853085"/>
                </a:cubicBezTo>
                <a:cubicBezTo>
                  <a:pt x="3410362" y="1885411"/>
                  <a:pt x="3433101" y="1900663"/>
                  <a:pt x="3458367" y="1922291"/>
                </a:cubicBezTo>
                <a:cubicBezTo>
                  <a:pt x="3426966" y="1943236"/>
                  <a:pt x="3405669" y="1986945"/>
                  <a:pt x="3369034" y="1940730"/>
                </a:cubicBezTo>
                <a:cubicBezTo>
                  <a:pt x="3355680" y="1923885"/>
                  <a:pt x="3356941" y="1945284"/>
                  <a:pt x="3355138" y="1951430"/>
                </a:cubicBezTo>
                <a:cubicBezTo>
                  <a:pt x="3350807" y="1966455"/>
                  <a:pt x="3359830" y="1976472"/>
                  <a:pt x="3365786" y="1987854"/>
                </a:cubicBezTo>
                <a:cubicBezTo>
                  <a:pt x="3371561" y="1999237"/>
                  <a:pt x="3378420" y="2011302"/>
                  <a:pt x="3380043" y="2024054"/>
                </a:cubicBezTo>
                <a:cubicBezTo>
                  <a:pt x="3381125" y="2032931"/>
                  <a:pt x="3375892" y="2045905"/>
                  <a:pt x="3370117" y="2052509"/>
                </a:cubicBezTo>
                <a:cubicBezTo>
                  <a:pt x="3339797" y="2087340"/>
                  <a:pt x="3357844" y="2165652"/>
                  <a:pt x="3300454" y="2175670"/>
                </a:cubicBezTo>
                <a:cubicBezTo>
                  <a:pt x="3274647" y="2180221"/>
                  <a:pt x="3262195" y="2208906"/>
                  <a:pt x="3243246" y="2224614"/>
                </a:cubicBezTo>
                <a:cubicBezTo>
                  <a:pt x="3177374" y="2279478"/>
                  <a:pt x="3133338" y="2350051"/>
                  <a:pt x="3112946" y="2447031"/>
                </a:cubicBezTo>
                <a:cubicBezTo>
                  <a:pt x="3107352" y="2473894"/>
                  <a:pt x="3085875" y="2495522"/>
                  <a:pt x="3071979" y="2519197"/>
                </a:cubicBezTo>
                <a:cubicBezTo>
                  <a:pt x="3078657" y="2536499"/>
                  <a:pt x="3115112" y="2499164"/>
                  <a:pt x="3102298" y="2544694"/>
                </a:cubicBezTo>
                <a:cubicBezTo>
                  <a:pt x="3092553" y="2578843"/>
                  <a:pt x="3067647" y="2600014"/>
                  <a:pt x="3044185" y="2620276"/>
                </a:cubicBezTo>
                <a:cubicBezTo>
                  <a:pt x="3017476" y="2643268"/>
                  <a:pt x="2987879" y="2661708"/>
                  <a:pt x="2975787" y="2704279"/>
                </a:cubicBezTo>
                <a:cubicBezTo>
                  <a:pt x="2973260" y="2713386"/>
                  <a:pt x="2965140" y="2722947"/>
                  <a:pt x="2957921" y="2726591"/>
                </a:cubicBezTo>
                <a:cubicBezTo>
                  <a:pt x="2581458" y="3475797"/>
                  <a:pt x="1654740" y="3480805"/>
                  <a:pt x="1547901" y="3475568"/>
                </a:cubicBezTo>
                <a:cubicBezTo>
                  <a:pt x="1418503" y="3468966"/>
                  <a:pt x="1296143" y="3422753"/>
                  <a:pt x="1176132" y="3365156"/>
                </a:cubicBezTo>
                <a:cubicBezTo>
                  <a:pt x="1125418" y="3340797"/>
                  <a:pt x="1078316" y="3306195"/>
                  <a:pt x="1029045" y="3279332"/>
                </a:cubicBezTo>
                <a:cubicBezTo>
                  <a:pt x="961009" y="3242223"/>
                  <a:pt x="908492" y="3171424"/>
                  <a:pt x="840634" y="3141601"/>
                </a:cubicBezTo>
                <a:cubicBezTo>
                  <a:pt x="770793" y="3110867"/>
                  <a:pt x="711057" y="3054638"/>
                  <a:pt x="639229" y="3030734"/>
                </a:cubicBezTo>
                <a:cubicBezTo>
                  <a:pt x="601330" y="3017985"/>
                  <a:pt x="564695" y="2994993"/>
                  <a:pt x="570649" y="2929200"/>
                </a:cubicBezTo>
                <a:cubicBezTo>
                  <a:pt x="572274" y="2910532"/>
                  <a:pt x="562349" y="2895282"/>
                  <a:pt x="546647" y="2900745"/>
                </a:cubicBezTo>
                <a:cubicBezTo>
                  <a:pt x="516690" y="2910989"/>
                  <a:pt x="503154" y="2883898"/>
                  <a:pt x="486550" y="2863636"/>
                </a:cubicBezTo>
                <a:cubicBezTo>
                  <a:pt x="456953" y="2827667"/>
                  <a:pt x="428801" y="2789422"/>
                  <a:pt x="381697" y="2783503"/>
                </a:cubicBezTo>
                <a:cubicBezTo>
                  <a:pt x="390720" y="2755272"/>
                  <a:pt x="406060" y="2759371"/>
                  <a:pt x="420137" y="2765290"/>
                </a:cubicBezTo>
                <a:cubicBezTo>
                  <a:pt x="457133" y="2780772"/>
                  <a:pt x="493769" y="2798300"/>
                  <a:pt x="530765" y="2813781"/>
                </a:cubicBezTo>
                <a:cubicBezTo>
                  <a:pt x="554948" y="2823799"/>
                  <a:pt x="578952" y="2837912"/>
                  <a:pt x="611257" y="2826755"/>
                </a:cubicBezTo>
                <a:cubicBezTo>
                  <a:pt x="583463" y="2769843"/>
                  <a:pt x="536180" y="2759598"/>
                  <a:pt x="497920" y="2742071"/>
                </a:cubicBezTo>
                <a:cubicBezTo>
                  <a:pt x="450096" y="2719988"/>
                  <a:pt x="421942" y="2678326"/>
                  <a:pt x="388193" y="2631885"/>
                </a:cubicBezTo>
                <a:cubicBezTo>
                  <a:pt x="423386" y="2620730"/>
                  <a:pt x="445223" y="2654879"/>
                  <a:pt x="472834" y="2653056"/>
                </a:cubicBezTo>
                <a:cubicBezTo>
                  <a:pt x="474279" y="2647140"/>
                  <a:pt x="476804" y="2638488"/>
                  <a:pt x="476444" y="2638259"/>
                </a:cubicBezTo>
                <a:cubicBezTo>
                  <a:pt x="431326" y="2612763"/>
                  <a:pt x="410211" y="2564956"/>
                  <a:pt x="403173" y="2507131"/>
                </a:cubicBezTo>
                <a:cubicBezTo>
                  <a:pt x="399563" y="2477310"/>
                  <a:pt x="383140" y="2467976"/>
                  <a:pt x="366897" y="2454316"/>
                </a:cubicBezTo>
                <a:cubicBezTo>
                  <a:pt x="310230" y="2405826"/>
                  <a:pt x="250314" y="2361890"/>
                  <a:pt x="203752" y="2295188"/>
                </a:cubicBezTo>
                <a:cubicBezTo>
                  <a:pt x="257532" y="2304066"/>
                  <a:pt x="300665" y="2347547"/>
                  <a:pt x="358597" y="2366215"/>
                </a:cubicBezTo>
                <a:cubicBezTo>
                  <a:pt x="312577" y="2292910"/>
                  <a:pt x="253020" y="2255803"/>
                  <a:pt x="198698" y="2211409"/>
                </a:cubicBezTo>
                <a:cubicBezTo>
                  <a:pt x="173974" y="2191149"/>
                  <a:pt x="151055" y="2165197"/>
                  <a:pt x="121097" y="2154269"/>
                </a:cubicBezTo>
                <a:cubicBezTo>
                  <a:pt x="110448" y="2150400"/>
                  <a:pt x="92943" y="2142204"/>
                  <a:pt x="101425" y="2120577"/>
                </a:cubicBezTo>
                <a:cubicBezTo>
                  <a:pt x="108643" y="2102593"/>
                  <a:pt x="122900" y="2108055"/>
                  <a:pt x="135895" y="2113292"/>
                </a:cubicBezTo>
                <a:cubicBezTo>
                  <a:pt x="167116" y="2126269"/>
                  <a:pt x="199421" y="2126495"/>
                  <a:pt x="241652" y="2126269"/>
                </a:cubicBezTo>
                <a:cubicBezTo>
                  <a:pt x="206279" y="2066851"/>
                  <a:pt x="141489" y="2084608"/>
                  <a:pt x="111170" y="2022231"/>
                </a:cubicBezTo>
                <a:cubicBezTo>
                  <a:pt x="149069" y="2011302"/>
                  <a:pt x="178305" y="2033841"/>
                  <a:pt x="208987" y="2038166"/>
                </a:cubicBezTo>
                <a:cubicBezTo>
                  <a:pt x="236777" y="2042036"/>
                  <a:pt x="243636" y="2031565"/>
                  <a:pt x="237139" y="1997188"/>
                </a:cubicBezTo>
                <a:cubicBezTo>
                  <a:pt x="227034" y="1943690"/>
                  <a:pt x="242193" y="1916371"/>
                  <a:pt x="282618" y="1930941"/>
                </a:cubicBezTo>
                <a:cubicBezTo>
                  <a:pt x="320155" y="1944601"/>
                  <a:pt x="324125" y="1924568"/>
                  <a:pt x="314019" y="1894062"/>
                </a:cubicBezTo>
                <a:cubicBezTo>
                  <a:pt x="299582" y="1849671"/>
                  <a:pt x="316004" y="1815295"/>
                  <a:pt x="327194" y="1777960"/>
                </a:cubicBezTo>
                <a:cubicBezTo>
                  <a:pt x="344339" y="1721045"/>
                  <a:pt x="337121" y="1693272"/>
                  <a:pt x="300123" y="1650929"/>
                </a:cubicBezTo>
                <a:cubicBezTo>
                  <a:pt x="279370" y="1627251"/>
                  <a:pt x="256992" y="1607219"/>
                  <a:pt x="226852" y="1586731"/>
                </a:cubicBezTo>
                <a:cubicBezTo>
                  <a:pt x="296334" y="1575576"/>
                  <a:pt x="223423" y="1538013"/>
                  <a:pt x="247968" y="1514564"/>
                </a:cubicBezTo>
                <a:cubicBezTo>
                  <a:pt x="297056" y="1505003"/>
                  <a:pt x="337121" y="1579673"/>
                  <a:pt x="403895" y="1558274"/>
                </a:cubicBezTo>
                <a:cubicBezTo>
                  <a:pt x="321420" y="1493619"/>
                  <a:pt x="230281" y="1472448"/>
                  <a:pt x="170546" y="1386396"/>
                </a:cubicBezTo>
                <a:cubicBezTo>
                  <a:pt x="184261" y="1366817"/>
                  <a:pt x="197977" y="1385030"/>
                  <a:pt x="209707" y="1377746"/>
                </a:cubicBezTo>
                <a:cubicBezTo>
                  <a:pt x="209346" y="1373192"/>
                  <a:pt x="210250" y="1366362"/>
                  <a:pt x="208083" y="1364314"/>
                </a:cubicBezTo>
                <a:cubicBezTo>
                  <a:pt x="163508" y="1317416"/>
                  <a:pt x="162784" y="1316279"/>
                  <a:pt x="210610" y="1281675"/>
                </a:cubicBezTo>
                <a:cubicBezTo>
                  <a:pt x="227394" y="1269609"/>
                  <a:pt x="225950" y="1258909"/>
                  <a:pt x="217108" y="1243657"/>
                </a:cubicBezTo>
                <a:cubicBezTo>
                  <a:pt x="210790" y="1232957"/>
                  <a:pt x="203211" y="1223395"/>
                  <a:pt x="206820" y="1199947"/>
                </a:cubicBezTo>
                <a:cubicBezTo>
                  <a:pt x="232988" y="1229998"/>
                  <a:pt x="359499" y="1220208"/>
                  <a:pt x="381877" y="1217021"/>
                </a:cubicBezTo>
                <a:cubicBezTo>
                  <a:pt x="406963" y="1213607"/>
                  <a:pt x="431688" y="1199037"/>
                  <a:pt x="458035" y="1207003"/>
                </a:cubicBezTo>
                <a:cubicBezTo>
                  <a:pt x="479150" y="1213381"/>
                  <a:pt x="576966" y="1275073"/>
                  <a:pt x="590863" y="1204273"/>
                </a:cubicBezTo>
                <a:cubicBezTo>
                  <a:pt x="591585" y="1200858"/>
                  <a:pt x="631107" y="1208826"/>
                  <a:pt x="652403" y="1212696"/>
                </a:cubicBezTo>
                <a:cubicBezTo>
                  <a:pt x="671172" y="1215883"/>
                  <a:pt x="692288" y="1229998"/>
                  <a:pt x="704920" y="1201769"/>
                </a:cubicBezTo>
                <a:cubicBezTo>
                  <a:pt x="712320" y="1185150"/>
                  <a:pt x="681820" y="1153051"/>
                  <a:pt x="654569" y="1150320"/>
                </a:cubicBezTo>
                <a:cubicBezTo>
                  <a:pt x="630926" y="1147814"/>
                  <a:pt x="606202" y="1144172"/>
                  <a:pt x="583643" y="1151001"/>
                </a:cubicBezTo>
                <a:cubicBezTo>
                  <a:pt x="555852" y="1159198"/>
                  <a:pt x="540873" y="1145995"/>
                  <a:pt x="533111" y="1117538"/>
                </a:cubicBezTo>
                <a:cubicBezTo>
                  <a:pt x="524450" y="1086122"/>
                  <a:pt x="507845" y="1071550"/>
                  <a:pt x="484926" y="1056980"/>
                </a:cubicBezTo>
                <a:cubicBezTo>
                  <a:pt x="429340" y="1021696"/>
                  <a:pt x="375921" y="980946"/>
                  <a:pt x="314922" y="960456"/>
                </a:cubicBezTo>
                <a:cubicBezTo>
                  <a:pt x="302830" y="956358"/>
                  <a:pt x="289476" y="950894"/>
                  <a:pt x="283881" y="923805"/>
                </a:cubicBezTo>
                <a:cubicBezTo>
                  <a:pt x="449013" y="964326"/>
                  <a:pt x="599526" y="1069958"/>
                  <a:pt x="769890" y="1063811"/>
                </a:cubicBezTo>
                <a:cubicBezTo>
                  <a:pt x="723329" y="1030346"/>
                  <a:pt x="669369" y="1028524"/>
                  <a:pt x="619738" y="1005076"/>
                </a:cubicBezTo>
                <a:cubicBezTo>
                  <a:pt x="654930" y="987546"/>
                  <a:pt x="687956" y="1005759"/>
                  <a:pt x="721344" y="1015777"/>
                </a:cubicBezTo>
                <a:cubicBezTo>
                  <a:pt x="749317" y="1023970"/>
                  <a:pt x="774583" y="1025337"/>
                  <a:pt x="777650" y="976393"/>
                </a:cubicBezTo>
                <a:cubicBezTo>
                  <a:pt x="776566" y="973205"/>
                  <a:pt x="776747" y="969107"/>
                  <a:pt x="776929" y="965238"/>
                </a:cubicBezTo>
                <a:cubicBezTo>
                  <a:pt x="767542" y="944976"/>
                  <a:pt x="752926" y="934504"/>
                  <a:pt x="735601" y="928584"/>
                </a:cubicBezTo>
                <a:cubicBezTo>
                  <a:pt x="725133" y="924942"/>
                  <a:pt x="711237" y="919478"/>
                  <a:pt x="711416" y="904909"/>
                </a:cubicBezTo>
                <a:cubicBezTo>
                  <a:pt x="711958" y="850955"/>
                  <a:pt x="678571" y="835246"/>
                  <a:pt x="645185" y="819539"/>
                </a:cubicBezTo>
                <a:cubicBezTo>
                  <a:pt x="663773" y="792676"/>
                  <a:pt x="678391" y="812481"/>
                  <a:pt x="692468" y="810433"/>
                </a:cubicBezTo>
                <a:cubicBezTo>
                  <a:pt x="701672" y="809067"/>
                  <a:pt x="709973" y="806563"/>
                  <a:pt x="709973" y="792676"/>
                </a:cubicBezTo>
                <a:cubicBezTo>
                  <a:pt x="710154" y="781065"/>
                  <a:pt x="705822" y="767861"/>
                  <a:pt x="696799" y="767635"/>
                </a:cubicBezTo>
                <a:cubicBezTo>
                  <a:pt x="640312" y="765585"/>
                  <a:pt x="609090" y="690914"/>
                  <a:pt x="550437" y="690687"/>
                </a:cubicBezTo>
                <a:cubicBezTo>
                  <a:pt x="515425" y="690687"/>
                  <a:pt x="568666" y="648572"/>
                  <a:pt x="539068" y="631042"/>
                </a:cubicBezTo>
                <a:cubicBezTo>
                  <a:pt x="532570" y="627171"/>
                  <a:pt x="556032" y="621254"/>
                  <a:pt x="566500" y="622164"/>
                </a:cubicBezTo>
                <a:cubicBezTo>
                  <a:pt x="576786" y="623074"/>
                  <a:pt x="585990" y="634229"/>
                  <a:pt x="598443" y="626261"/>
                </a:cubicBezTo>
                <a:cubicBezTo>
                  <a:pt x="605300" y="597806"/>
                  <a:pt x="587615" y="587332"/>
                  <a:pt x="572996" y="579365"/>
                </a:cubicBezTo>
                <a:cubicBezTo>
                  <a:pt x="539247" y="560925"/>
                  <a:pt x="506402" y="538615"/>
                  <a:pt x="469405" y="532013"/>
                </a:cubicBezTo>
                <a:cubicBezTo>
                  <a:pt x="456232" y="529737"/>
                  <a:pt x="488355" y="499231"/>
                  <a:pt x="494671" y="488532"/>
                </a:cubicBezTo>
                <a:cubicBezTo>
                  <a:pt x="345782" y="376071"/>
                  <a:pt x="166756" y="381762"/>
                  <a:pt x="0" y="290928"/>
                </a:cubicBezTo>
                <a:cubicBezTo>
                  <a:pt x="36817" y="273173"/>
                  <a:pt x="63887" y="286148"/>
                  <a:pt x="88973" y="288880"/>
                </a:cubicBezTo>
                <a:cubicBezTo>
                  <a:pt x="151595" y="295708"/>
                  <a:pt x="213498" y="309822"/>
                  <a:pt x="275940" y="318246"/>
                </a:cubicBezTo>
                <a:cubicBezTo>
                  <a:pt x="306620" y="322344"/>
                  <a:pt x="335134" y="337824"/>
                  <a:pt x="369424" y="313239"/>
                </a:cubicBezTo>
                <a:cubicBezTo>
                  <a:pt x="392343" y="296847"/>
                  <a:pt x="428980" y="314604"/>
                  <a:pt x="457133" y="329174"/>
                </a:cubicBezTo>
                <a:cubicBezTo>
                  <a:pt x="480414" y="341238"/>
                  <a:pt x="502612" y="344425"/>
                  <a:pt x="533474" y="329174"/>
                </a:cubicBezTo>
                <a:cubicBezTo>
                  <a:pt x="505501" y="319841"/>
                  <a:pt x="484023" y="311645"/>
                  <a:pt x="462006" y="305953"/>
                </a:cubicBezTo>
                <a:cubicBezTo>
                  <a:pt x="444501" y="301400"/>
                  <a:pt x="486189" y="282960"/>
                  <a:pt x="507484" y="285237"/>
                </a:cubicBezTo>
                <a:cubicBezTo>
                  <a:pt x="537263" y="288423"/>
                  <a:pt x="520479" y="276586"/>
                  <a:pt x="515425" y="260195"/>
                </a:cubicBezTo>
                <a:cubicBezTo>
                  <a:pt x="510012" y="242665"/>
                  <a:pt x="526074" y="237203"/>
                  <a:pt x="536180" y="240844"/>
                </a:cubicBezTo>
                <a:cubicBezTo>
                  <a:pt x="574980" y="255187"/>
                  <a:pt x="613602" y="229917"/>
                  <a:pt x="653668" y="250407"/>
                </a:cubicBezTo>
                <a:cubicBezTo>
                  <a:pt x="643561" y="199867"/>
                  <a:pt x="621723" y="177784"/>
                  <a:pt x="576064" y="170726"/>
                </a:cubicBezTo>
                <a:cubicBezTo>
                  <a:pt x="558919" y="167996"/>
                  <a:pt x="541053" y="172093"/>
                  <a:pt x="526254" y="157522"/>
                </a:cubicBezTo>
                <a:cubicBezTo>
                  <a:pt x="517771" y="149101"/>
                  <a:pt x="508207" y="139084"/>
                  <a:pt x="514884" y="123603"/>
                </a:cubicBezTo>
                <a:cubicBezTo>
                  <a:pt x="519577" y="112674"/>
                  <a:pt x="529684" y="112674"/>
                  <a:pt x="537985" y="116318"/>
                </a:cubicBezTo>
                <a:cubicBezTo>
                  <a:pt x="575162" y="132483"/>
                  <a:pt x="613963" y="138400"/>
                  <a:pt x="652764" y="144320"/>
                </a:cubicBezTo>
                <a:cubicBezTo>
                  <a:pt x="658720" y="145230"/>
                  <a:pt x="665397" y="148191"/>
                  <a:pt x="672075" y="133164"/>
                </a:cubicBezTo>
                <a:cubicBezTo>
                  <a:pt x="599526" y="108805"/>
                  <a:pt x="530585" y="74202"/>
                  <a:pt x="456051" y="60770"/>
                </a:cubicBezTo>
                <a:cubicBezTo>
                  <a:pt x="457133" y="54397"/>
                  <a:pt x="458215" y="48022"/>
                  <a:pt x="459299" y="41649"/>
                </a:cubicBezTo>
                <a:cubicBezTo>
                  <a:pt x="517591" y="50753"/>
                  <a:pt x="575884" y="59859"/>
                  <a:pt x="649515" y="71243"/>
                </a:cubicBezTo>
                <a:cubicBezTo>
                  <a:pt x="604218" y="35045"/>
                  <a:pt x="561446" y="47111"/>
                  <a:pt x="527879" y="15013"/>
                </a:cubicBezTo>
                <a:cubicBezTo>
                  <a:pt x="534195" y="2833"/>
                  <a:pt x="541820" y="-241"/>
                  <a:pt x="549716" y="15"/>
                </a:cubicBezTo>
                <a:close/>
              </a:path>
            </a:pathLst>
          </a:custGeom>
        </p:spPr>
      </p:pic>
      <p:pic>
        <p:nvPicPr>
          <p:cNvPr id="9" name="Picture 8" descr="Huge old green tree with visible spread roots">
            <a:extLst>
              <a:ext uri="{FF2B5EF4-FFF2-40B4-BE49-F238E27FC236}">
                <a16:creationId xmlns:a16="http://schemas.microsoft.com/office/drawing/2014/main" id="{A6FA3A7C-0FE9-724D-B3EA-32177BB9F80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4497" r="13384" b="-3"/>
          <a:stretch/>
        </p:blipFill>
        <p:spPr>
          <a:xfrm>
            <a:off x="5715768" y="-5"/>
            <a:ext cx="3434907" cy="3536502"/>
          </a:xfrm>
          <a:custGeom>
            <a:avLst/>
            <a:gdLst/>
            <a:ahLst/>
            <a:cxnLst/>
            <a:rect l="l" t="t" r="r" b="b"/>
            <a:pathLst>
              <a:path w="4579876" h="3536502">
                <a:moveTo>
                  <a:pt x="457312" y="0"/>
                </a:moveTo>
                <a:lnTo>
                  <a:pt x="4579876" y="0"/>
                </a:lnTo>
                <a:lnTo>
                  <a:pt x="4579876" y="3057029"/>
                </a:lnTo>
                <a:lnTo>
                  <a:pt x="4508441" y="3086568"/>
                </a:lnTo>
                <a:cubicBezTo>
                  <a:pt x="4391572" y="3126663"/>
                  <a:pt x="4301124" y="3221848"/>
                  <a:pt x="4183947" y="3271738"/>
                </a:cubicBezTo>
                <a:cubicBezTo>
                  <a:pt x="4099090" y="3307854"/>
                  <a:pt x="4017967" y="3354374"/>
                  <a:pt x="3930625" y="3387123"/>
                </a:cubicBezTo>
                <a:cubicBezTo>
                  <a:pt x="3723932" y="3464557"/>
                  <a:pt x="3513195" y="3526689"/>
                  <a:pt x="3290337" y="3535564"/>
                </a:cubicBezTo>
                <a:cubicBezTo>
                  <a:pt x="3106332" y="3542605"/>
                  <a:pt x="1510274" y="3535872"/>
                  <a:pt x="861903" y="2528615"/>
                </a:cubicBezTo>
                <a:cubicBezTo>
                  <a:pt x="849470" y="2523717"/>
                  <a:pt x="835485" y="2510862"/>
                  <a:pt x="831133" y="2498619"/>
                </a:cubicBezTo>
                <a:cubicBezTo>
                  <a:pt x="810307" y="2441385"/>
                  <a:pt x="759333" y="2416594"/>
                  <a:pt x="713333" y="2385682"/>
                </a:cubicBezTo>
                <a:cubicBezTo>
                  <a:pt x="672925" y="2358442"/>
                  <a:pt x="630030" y="2329978"/>
                  <a:pt x="613246" y="2284067"/>
                </a:cubicBezTo>
                <a:cubicBezTo>
                  <a:pt x="591179" y="2222855"/>
                  <a:pt x="653963" y="2273050"/>
                  <a:pt x="665465" y="2249789"/>
                </a:cubicBezTo>
                <a:cubicBezTo>
                  <a:pt x="641532" y="2217960"/>
                  <a:pt x="604543" y="2188882"/>
                  <a:pt x="594908" y="2152767"/>
                </a:cubicBezTo>
                <a:cubicBezTo>
                  <a:pt x="559787" y="2022383"/>
                  <a:pt x="483946" y="1927503"/>
                  <a:pt x="370497" y="1853742"/>
                </a:cubicBezTo>
                <a:cubicBezTo>
                  <a:pt x="337861" y="1832624"/>
                  <a:pt x="316415" y="1794059"/>
                  <a:pt x="271969" y="1787940"/>
                </a:cubicBezTo>
                <a:cubicBezTo>
                  <a:pt x="173127" y="1774472"/>
                  <a:pt x="204209" y="1669186"/>
                  <a:pt x="151990" y="1622358"/>
                </a:cubicBezTo>
                <a:cubicBezTo>
                  <a:pt x="142044" y="1613481"/>
                  <a:pt x="133031" y="1596037"/>
                  <a:pt x="134895" y="1584102"/>
                </a:cubicBezTo>
                <a:cubicBezTo>
                  <a:pt x="137691" y="1566959"/>
                  <a:pt x="149504" y="1550739"/>
                  <a:pt x="159450" y="1535435"/>
                </a:cubicBezTo>
                <a:cubicBezTo>
                  <a:pt x="169708" y="1520133"/>
                  <a:pt x="185247" y="1506664"/>
                  <a:pt x="177788" y="1486465"/>
                </a:cubicBezTo>
                <a:cubicBezTo>
                  <a:pt x="174683" y="1478202"/>
                  <a:pt x="176855" y="1449432"/>
                  <a:pt x="153856" y="1472079"/>
                </a:cubicBezTo>
                <a:cubicBezTo>
                  <a:pt x="90760" y="1534212"/>
                  <a:pt x="54082" y="1475449"/>
                  <a:pt x="0" y="1447289"/>
                </a:cubicBezTo>
                <a:cubicBezTo>
                  <a:pt x="43515" y="1418212"/>
                  <a:pt x="82677" y="1397707"/>
                  <a:pt x="89205" y="1354247"/>
                </a:cubicBezTo>
                <a:cubicBezTo>
                  <a:pt x="102570" y="1264569"/>
                  <a:pt x="159758" y="1223557"/>
                  <a:pt x="246479" y="1215599"/>
                </a:cubicBezTo>
                <a:cubicBezTo>
                  <a:pt x="214465" y="1128983"/>
                  <a:pt x="214465" y="1128983"/>
                  <a:pt x="317968" y="1117045"/>
                </a:cubicBezTo>
                <a:cubicBezTo>
                  <a:pt x="278183" y="1061955"/>
                  <a:pt x="278183" y="1047876"/>
                  <a:pt x="326362" y="1028900"/>
                </a:cubicBezTo>
                <a:cubicBezTo>
                  <a:pt x="372673" y="1010841"/>
                  <a:pt x="423957" y="1004720"/>
                  <a:pt x="466852" y="976870"/>
                </a:cubicBezTo>
                <a:cubicBezTo>
                  <a:pt x="427377" y="906475"/>
                  <a:pt x="416188" y="824756"/>
                  <a:pt x="334754" y="790475"/>
                </a:cubicBezTo>
                <a:cubicBezTo>
                  <a:pt x="322010" y="785272"/>
                  <a:pt x="313307" y="764154"/>
                  <a:pt x="321386" y="751912"/>
                </a:cubicBezTo>
                <a:cubicBezTo>
                  <a:pt x="350915" y="707534"/>
                  <a:pt x="308644" y="623365"/>
                  <a:pt x="400645" y="613877"/>
                </a:cubicBezTo>
                <a:cubicBezTo>
                  <a:pt x="412147" y="612959"/>
                  <a:pt x="422716" y="603776"/>
                  <a:pt x="413701" y="591839"/>
                </a:cubicBezTo>
                <a:cubicBezTo>
                  <a:pt x="382618" y="550216"/>
                  <a:pt x="420228" y="552969"/>
                  <a:pt x="442917" y="547767"/>
                </a:cubicBezTo>
                <a:cubicBezTo>
                  <a:pt x="470271" y="541341"/>
                  <a:pt x="501353" y="559703"/>
                  <a:pt x="526840" y="537055"/>
                </a:cubicBezTo>
                <a:cubicBezTo>
                  <a:pt x="520932" y="513181"/>
                  <a:pt x="498866" y="513487"/>
                  <a:pt x="483325" y="505836"/>
                </a:cubicBezTo>
                <a:cubicBezTo>
                  <a:pt x="437946" y="483799"/>
                  <a:pt x="400956" y="457479"/>
                  <a:pt x="398780" y="400243"/>
                </a:cubicBezTo>
                <a:cubicBezTo>
                  <a:pt x="397229" y="354028"/>
                  <a:pt x="392255" y="313323"/>
                  <a:pt x="455041" y="299242"/>
                </a:cubicBezTo>
                <a:cubicBezTo>
                  <a:pt x="481149" y="293426"/>
                  <a:pt x="473687" y="260067"/>
                  <a:pt x="458769" y="243538"/>
                </a:cubicBezTo>
                <a:cubicBezTo>
                  <a:pt x="432038" y="214157"/>
                  <a:pt x="409972" y="174981"/>
                  <a:pt x="363969" y="172227"/>
                </a:cubicBezTo>
                <a:cubicBezTo>
                  <a:pt x="335995" y="170391"/>
                  <a:pt x="314549" y="158146"/>
                  <a:pt x="292481" y="144069"/>
                </a:cubicBezTo>
                <a:cubicBezTo>
                  <a:pt x="276630" y="133966"/>
                  <a:pt x="257670" y="125398"/>
                  <a:pt x="259534" y="103668"/>
                </a:cubicBezTo>
                <a:cubicBezTo>
                  <a:pt x="261399" y="82855"/>
                  <a:pt x="279736" y="74286"/>
                  <a:pt x="298387" y="70001"/>
                </a:cubicBezTo>
                <a:cubicBezTo>
                  <a:pt x="345011" y="59672"/>
                  <a:pt x="389535" y="45726"/>
                  <a:pt x="430782" y="19902"/>
                </a:cubicBezTo>
                <a:close/>
              </a:path>
            </a:pathLst>
          </a:cu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3060FE-602E-633F-38A6-258E57758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John A Challoner, 2024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759" y="3752849"/>
            <a:ext cx="2468166" cy="2452687"/>
          </a:xfrm>
        </p:spPr>
        <p:txBody>
          <a:bodyPr anchor="ctr">
            <a:normAutofit/>
          </a:bodyPr>
          <a:lstStyle/>
          <a:p>
            <a:r>
              <a:rPr lang="en-US" sz="3100"/>
              <a:t>Step 4: Evaluate Its Impact</a:t>
            </a:r>
          </a:p>
        </p:txBody>
      </p:sp>
      <p:pic>
        <p:nvPicPr>
          <p:cNvPr id="5" name="Picture 4" descr="Range of moods sticky notes">
            <a:extLst>
              <a:ext uri="{FF2B5EF4-FFF2-40B4-BE49-F238E27FC236}">
                <a16:creationId xmlns:a16="http://schemas.microsoft.com/office/drawing/2014/main" id="{160560EB-B74A-7A0F-9CAF-668B02050B6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2707" b="16500"/>
          <a:stretch/>
        </p:blipFill>
        <p:spPr>
          <a:xfrm>
            <a:off x="20" y="10"/>
            <a:ext cx="9143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9460" y="3961079"/>
            <a:ext cx="5953121" cy="2452687"/>
          </a:xfrm>
        </p:spPr>
        <p:txBody>
          <a:bodyPr anchor="ctr">
            <a:noAutofit/>
          </a:bodyPr>
          <a:lstStyle/>
          <a:p>
            <a:r>
              <a:rPr lang="en-US" sz="2400" dirty="0"/>
              <a:t>Assess the belief’s effect on your life or goal:</a:t>
            </a:r>
          </a:p>
          <a:p>
            <a:r>
              <a:rPr lang="en-US" sz="2400" dirty="0"/>
              <a:t>Positive: Helps well-being or progress.</a:t>
            </a:r>
          </a:p>
          <a:p>
            <a:r>
              <a:rPr lang="en-US" sz="2400" dirty="0"/>
              <a:t>Neutral: Little effect.</a:t>
            </a:r>
          </a:p>
          <a:p>
            <a:r>
              <a:rPr lang="en-US" sz="2400" dirty="0"/>
              <a:t>Negative: Hinders well-being or progress.</a:t>
            </a:r>
          </a:p>
          <a:p>
            <a:r>
              <a:rPr lang="en-US" sz="2400" dirty="0"/>
              <a:t>Use your theme to visualize the evaluation.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CB058E-817E-F418-8E30-8A4707FA9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860" y="6423637"/>
            <a:ext cx="2895600" cy="365125"/>
          </a:xfrm>
        </p:spPr>
        <p:txBody>
          <a:bodyPr/>
          <a:lstStyle/>
          <a:p>
            <a:r>
              <a:rPr lang="en-US" dirty="0"/>
              <a:t>© John A Challoner, 2024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Slide Background">
            <a:extLst>
              <a:ext uri="{FF2B5EF4-FFF2-40B4-BE49-F238E27FC236}">
                <a16:creationId xmlns:a16="http://schemas.microsoft.com/office/drawing/2014/main" id="{AF6CB648-9554-488A-B457-99CAAD1DA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E3ADCBE7-9330-1CDA-00EB-CDD12DB722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290"/>
            <a:ext cx="9143999" cy="1733407"/>
          </a:xfrm>
          <a:prstGeom prst="rect">
            <a:avLst/>
          </a:prstGeom>
          <a:ln>
            <a:noFill/>
          </a:ln>
          <a:effectLst>
            <a:outerShdw blurRad="254000" dist="38100" dir="5460000" sx="94000" sy="94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351" y="240241"/>
            <a:ext cx="8070041" cy="1228299"/>
          </a:xfrm>
        </p:spPr>
        <p:txBody>
          <a:bodyPr>
            <a:normAutofit/>
          </a:bodyPr>
          <a:lstStyle/>
          <a:p>
            <a:r>
              <a:rPr lang="en-US" sz="3500"/>
              <a:t>Step 5: Challenge and Refine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idx="1"/>
          </p:nvPr>
        </p:nvSpPr>
        <p:spPr>
          <a:xfrm>
            <a:off x="571350" y="2091350"/>
            <a:ext cx="3964435" cy="4080850"/>
          </a:xfrm>
        </p:spPr>
        <p:txBody>
          <a:bodyPr anchor="ctr">
            <a:noAutofit/>
          </a:bodyPr>
          <a:lstStyle/>
          <a:p>
            <a:r>
              <a:rPr sz="2400" dirty="0"/>
              <a:t>If the belief is unhelpful:</a:t>
            </a:r>
          </a:p>
          <a:p>
            <a:pPr lvl="1"/>
            <a:r>
              <a:rPr lang="en-GB" sz="2400" dirty="0"/>
              <a:t>Replace or refine it.</a:t>
            </a:r>
            <a:endParaRPr sz="2400" dirty="0"/>
          </a:p>
          <a:p>
            <a:r>
              <a:rPr sz="2400" dirty="0"/>
              <a:t>Visualize this within your theme:</a:t>
            </a:r>
          </a:p>
          <a:p>
            <a:pPr lvl="1"/>
            <a:r>
              <a:rPr sz="2400" dirty="0"/>
              <a:t>Gardening: Prune and replant.</a:t>
            </a:r>
          </a:p>
          <a:p>
            <a:pPr lvl="1"/>
            <a:r>
              <a:rPr sz="2400" dirty="0"/>
              <a:t>Sports: Revise the </a:t>
            </a:r>
            <a:r>
              <a:rPr lang="en-US" sz="2400" dirty="0"/>
              <a:t>strategy</a:t>
            </a:r>
            <a:r>
              <a:rPr sz="2400" dirty="0"/>
              <a:t>.</a:t>
            </a:r>
          </a:p>
          <a:p>
            <a:pPr lvl="1"/>
            <a:r>
              <a:rPr sz="2400" dirty="0"/>
              <a:t>Cooking: Adjust the recipe.</a:t>
            </a:r>
          </a:p>
        </p:txBody>
      </p:sp>
      <p:pic>
        <p:nvPicPr>
          <p:cNvPr id="5" name="Picture 4" descr="A target with black spots on it&#10;&#10;Description automatically generated">
            <a:extLst>
              <a:ext uri="{FF2B5EF4-FFF2-40B4-BE49-F238E27FC236}">
                <a16:creationId xmlns:a16="http://schemas.microsoft.com/office/drawing/2014/main" id="{ED11C6BD-86CC-080B-6317-D364F2DB10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7737" y="2723502"/>
            <a:ext cx="3883655" cy="3003359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01A804-D6C1-8547-4A43-9C4178F62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John A Challoner, 2024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216733"/>
            <a:ext cx="3276451" cy="1956841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300" dirty="0"/>
              <a:t>Step 6: Integrate New Insights</a:t>
            </a:r>
          </a:p>
        </p:txBody>
      </p:sp>
      <p:sp>
        <p:nvSpPr>
          <p:cNvPr id="25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60" y="2586994"/>
            <a:ext cx="2606040" cy="18288"/>
          </a:xfrm>
          <a:custGeom>
            <a:avLst/>
            <a:gdLst>
              <a:gd name="connsiteX0" fmla="*/ 0 w 2606040"/>
              <a:gd name="connsiteY0" fmla="*/ 0 h 18288"/>
              <a:gd name="connsiteX1" fmla="*/ 625450 w 2606040"/>
              <a:gd name="connsiteY1" fmla="*/ 0 h 18288"/>
              <a:gd name="connsiteX2" fmla="*/ 1224839 w 2606040"/>
              <a:gd name="connsiteY2" fmla="*/ 0 h 18288"/>
              <a:gd name="connsiteX3" fmla="*/ 1824228 w 2606040"/>
              <a:gd name="connsiteY3" fmla="*/ 0 h 18288"/>
              <a:gd name="connsiteX4" fmla="*/ 2606040 w 2606040"/>
              <a:gd name="connsiteY4" fmla="*/ 0 h 18288"/>
              <a:gd name="connsiteX5" fmla="*/ 2606040 w 2606040"/>
              <a:gd name="connsiteY5" fmla="*/ 18288 h 18288"/>
              <a:gd name="connsiteX6" fmla="*/ 1902409 w 2606040"/>
              <a:gd name="connsiteY6" fmla="*/ 18288 h 18288"/>
              <a:gd name="connsiteX7" fmla="*/ 1276960 w 2606040"/>
              <a:gd name="connsiteY7" fmla="*/ 18288 h 18288"/>
              <a:gd name="connsiteX8" fmla="*/ 677570 w 2606040"/>
              <a:gd name="connsiteY8" fmla="*/ 18288 h 18288"/>
              <a:gd name="connsiteX9" fmla="*/ 0 w 2606040"/>
              <a:gd name="connsiteY9" fmla="*/ 18288 h 18288"/>
              <a:gd name="connsiteX10" fmla="*/ 0 w 2606040"/>
              <a:gd name="connsiteY1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06040" h="18288" fill="none" extrusionOk="0">
                <a:moveTo>
                  <a:pt x="0" y="0"/>
                </a:moveTo>
                <a:cubicBezTo>
                  <a:pt x="266776" y="-600"/>
                  <a:pt x="322756" y="3201"/>
                  <a:pt x="625450" y="0"/>
                </a:cubicBezTo>
                <a:cubicBezTo>
                  <a:pt x="928144" y="-3201"/>
                  <a:pt x="968141" y="9269"/>
                  <a:pt x="1224839" y="0"/>
                </a:cubicBezTo>
                <a:cubicBezTo>
                  <a:pt x="1481537" y="-9269"/>
                  <a:pt x="1569059" y="21947"/>
                  <a:pt x="1824228" y="0"/>
                </a:cubicBezTo>
                <a:cubicBezTo>
                  <a:pt x="2079397" y="-21947"/>
                  <a:pt x="2326053" y="-10194"/>
                  <a:pt x="2606040" y="0"/>
                </a:cubicBezTo>
                <a:cubicBezTo>
                  <a:pt x="2605462" y="4771"/>
                  <a:pt x="2606793" y="12323"/>
                  <a:pt x="2606040" y="18288"/>
                </a:cubicBezTo>
                <a:cubicBezTo>
                  <a:pt x="2256758" y="31410"/>
                  <a:pt x="2173673" y="-12878"/>
                  <a:pt x="1902409" y="18288"/>
                </a:cubicBezTo>
                <a:cubicBezTo>
                  <a:pt x="1631145" y="49454"/>
                  <a:pt x="1461378" y="5466"/>
                  <a:pt x="1276960" y="18288"/>
                </a:cubicBezTo>
                <a:cubicBezTo>
                  <a:pt x="1092542" y="31110"/>
                  <a:pt x="890442" y="13213"/>
                  <a:pt x="677570" y="18288"/>
                </a:cubicBezTo>
                <a:cubicBezTo>
                  <a:pt x="464698" y="23364"/>
                  <a:pt x="187648" y="35837"/>
                  <a:pt x="0" y="18288"/>
                </a:cubicBezTo>
                <a:cubicBezTo>
                  <a:pt x="841" y="12879"/>
                  <a:pt x="-726" y="3977"/>
                  <a:pt x="0" y="0"/>
                </a:cubicBezTo>
                <a:close/>
              </a:path>
              <a:path w="2606040" h="18288" stroke="0" extrusionOk="0">
                <a:moveTo>
                  <a:pt x="0" y="0"/>
                </a:moveTo>
                <a:cubicBezTo>
                  <a:pt x="197231" y="3803"/>
                  <a:pt x="358914" y="-9291"/>
                  <a:pt x="599389" y="0"/>
                </a:cubicBezTo>
                <a:cubicBezTo>
                  <a:pt x="839864" y="9291"/>
                  <a:pt x="979371" y="8509"/>
                  <a:pt x="1303020" y="0"/>
                </a:cubicBezTo>
                <a:cubicBezTo>
                  <a:pt x="1626669" y="-8509"/>
                  <a:pt x="1726300" y="7440"/>
                  <a:pt x="1876349" y="0"/>
                </a:cubicBezTo>
                <a:cubicBezTo>
                  <a:pt x="2026398" y="-7440"/>
                  <a:pt x="2430712" y="17957"/>
                  <a:pt x="2606040" y="0"/>
                </a:cubicBezTo>
                <a:cubicBezTo>
                  <a:pt x="2605426" y="8857"/>
                  <a:pt x="2606544" y="13619"/>
                  <a:pt x="2606040" y="18288"/>
                </a:cubicBezTo>
                <a:cubicBezTo>
                  <a:pt x="2393024" y="2241"/>
                  <a:pt x="2191161" y="39259"/>
                  <a:pt x="1980590" y="18288"/>
                </a:cubicBezTo>
                <a:cubicBezTo>
                  <a:pt x="1770019" y="-2683"/>
                  <a:pt x="1476440" y="36114"/>
                  <a:pt x="1276960" y="18288"/>
                </a:cubicBezTo>
                <a:cubicBezTo>
                  <a:pt x="1077480" y="463"/>
                  <a:pt x="880988" y="42125"/>
                  <a:pt x="651510" y="18288"/>
                </a:cubicBezTo>
                <a:cubicBezTo>
                  <a:pt x="422032" y="-5549"/>
                  <a:pt x="130744" y="-1947"/>
                  <a:pt x="0" y="18288"/>
                </a:cubicBezTo>
                <a:cubicBezTo>
                  <a:pt x="-487" y="10816"/>
                  <a:pt x="-839" y="605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9711" y="2764262"/>
            <a:ext cx="3466799" cy="3944355"/>
          </a:xfrm>
        </p:spPr>
        <p:txBody>
          <a:bodyPr>
            <a:noAutofit/>
          </a:bodyPr>
          <a:lstStyle/>
          <a:p>
            <a:r>
              <a:rPr lang="en-US" sz="2400" dirty="0"/>
              <a:t>Adopt a revised belief that aligns better with reality, your values, and your goal.</a:t>
            </a:r>
          </a:p>
          <a:p>
            <a:r>
              <a:rPr lang="en-US" sz="2400" dirty="0"/>
              <a:t>Identify actionable steps to reinforce the new belief in daily life, e.g., approaching challenges with confidence.</a:t>
            </a:r>
          </a:p>
        </p:txBody>
      </p:sp>
      <p:pic>
        <p:nvPicPr>
          <p:cNvPr id="9" name="Picture 8" descr="Stepping stone bridge">
            <a:extLst>
              <a:ext uri="{FF2B5EF4-FFF2-40B4-BE49-F238E27FC236}">
                <a16:creationId xmlns:a16="http://schemas.microsoft.com/office/drawing/2014/main" id="{57C727B7-0E3E-C739-5902-476AC327D13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2" b="10935"/>
          <a:stretch/>
        </p:blipFill>
        <p:spPr>
          <a:xfrm>
            <a:off x="3983776" y="10"/>
            <a:ext cx="5159081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FE38FE-B17B-D388-A498-363C033F4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74822" y="6492875"/>
            <a:ext cx="2895600" cy="365125"/>
          </a:xfrm>
        </p:spPr>
        <p:txBody>
          <a:bodyPr/>
          <a:lstStyle/>
          <a:p>
            <a:r>
              <a:rPr lang="en-US" dirty="0"/>
              <a:t>© John A Challoner, 2024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Female football players celebrating">
            <a:extLst>
              <a:ext uri="{FF2B5EF4-FFF2-40B4-BE49-F238E27FC236}">
                <a16:creationId xmlns:a16="http://schemas.microsoft.com/office/drawing/2014/main" id="{03236C87-EFFA-C2A5-1803-6A12D1B690B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122" r="16969" b="-1"/>
          <a:stretch/>
        </p:blipFill>
        <p:spPr>
          <a:xfrm>
            <a:off x="1891767" y="10"/>
            <a:ext cx="7252231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42696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2866641" cy="1899912"/>
          </a:xfrm>
        </p:spPr>
        <p:txBody>
          <a:bodyPr>
            <a:normAutofit/>
          </a:bodyPr>
          <a:lstStyle/>
          <a:p>
            <a:r>
              <a:rPr lang="en-US" sz="3500" dirty="0"/>
              <a:t>Step 7: Reflect and Celebrate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7458" y="2206684"/>
            <a:ext cx="3427302" cy="3742762"/>
          </a:xfrm>
        </p:spPr>
        <p:txBody>
          <a:bodyPr>
            <a:noAutofit/>
          </a:bodyPr>
          <a:lstStyle/>
          <a:p>
            <a:r>
              <a:rPr lang="en-US" sz="2400" dirty="0"/>
              <a:t>Reflect on what you’ve learned and accomplished.</a:t>
            </a:r>
          </a:p>
          <a:p>
            <a:r>
              <a:rPr lang="en-US" sz="2400" dirty="0"/>
              <a:t>Celebrate small wins:</a:t>
            </a:r>
          </a:p>
          <a:p>
            <a:r>
              <a:rPr lang="en-US" sz="2400" dirty="0"/>
              <a:t>Example: "I’ve replaced one limiting belief!"</a:t>
            </a:r>
          </a:p>
          <a:p>
            <a:r>
              <a:rPr lang="en-US" sz="2400" dirty="0"/>
              <a:t>Plan regular revisits to refine your practice.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CF1664-B5AF-2671-94C0-869863A81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7458" y="6492875"/>
            <a:ext cx="2895600" cy="365125"/>
          </a:xfrm>
        </p:spPr>
        <p:txBody>
          <a:bodyPr/>
          <a:lstStyle/>
          <a:p>
            <a:r>
              <a:rPr lang="en-US" dirty="0"/>
              <a:t>© John A Challoner, 2024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en-GB" sz="3500">
                <a:solidFill>
                  <a:srgbClr val="FFFFFF"/>
                </a:solidFill>
              </a:rPr>
              <a:t>Additional Tips for Practitioners</a:t>
            </a:r>
          </a:p>
        </p:txBody>
      </p:sp>
      <p:graphicFrame>
        <p:nvGraphicFramePr>
          <p:cNvPr id="49" name="Content Placeholder 2">
            <a:extLst>
              <a:ext uri="{FF2B5EF4-FFF2-40B4-BE49-F238E27FC236}">
                <a16:creationId xmlns:a16="http://schemas.microsoft.com/office/drawing/2014/main" id="{155F5BE9-A8D8-2FEB-B961-C2494BD6230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6031360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D8AB21-B310-F393-5714-E5ABED09E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John A Challoner, 2024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225786"/>
            <a:ext cx="3276451" cy="1956841"/>
          </a:xfrm>
        </p:spPr>
        <p:txBody>
          <a:bodyPr anchor="b">
            <a:normAutofit/>
          </a:bodyPr>
          <a:lstStyle/>
          <a:p>
            <a:r>
              <a:rPr lang="en-GB" sz="4700" dirty="0"/>
              <a:t>Closing Notes</a:t>
            </a:r>
          </a:p>
        </p:txBody>
      </p:sp>
      <p:sp>
        <p:nvSpPr>
          <p:cNvPr id="16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60" y="2586994"/>
            <a:ext cx="2606040" cy="18288"/>
          </a:xfrm>
          <a:custGeom>
            <a:avLst/>
            <a:gdLst>
              <a:gd name="connsiteX0" fmla="*/ 0 w 2606040"/>
              <a:gd name="connsiteY0" fmla="*/ 0 h 18288"/>
              <a:gd name="connsiteX1" fmla="*/ 625450 w 2606040"/>
              <a:gd name="connsiteY1" fmla="*/ 0 h 18288"/>
              <a:gd name="connsiteX2" fmla="*/ 1224839 w 2606040"/>
              <a:gd name="connsiteY2" fmla="*/ 0 h 18288"/>
              <a:gd name="connsiteX3" fmla="*/ 1824228 w 2606040"/>
              <a:gd name="connsiteY3" fmla="*/ 0 h 18288"/>
              <a:gd name="connsiteX4" fmla="*/ 2606040 w 2606040"/>
              <a:gd name="connsiteY4" fmla="*/ 0 h 18288"/>
              <a:gd name="connsiteX5" fmla="*/ 2606040 w 2606040"/>
              <a:gd name="connsiteY5" fmla="*/ 18288 h 18288"/>
              <a:gd name="connsiteX6" fmla="*/ 1902409 w 2606040"/>
              <a:gd name="connsiteY6" fmla="*/ 18288 h 18288"/>
              <a:gd name="connsiteX7" fmla="*/ 1276960 w 2606040"/>
              <a:gd name="connsiteY7" fmla="*/ 18288 h 18288"/>
              <a:gd name="connsiteX8" fmla="*/ 677570 w 2606040"/>
              <a:gd name="connsiteY8" fmla="*/ 18288 h 18288"/>
              <a:gd name="connsiteX9" fmla="*/ 0 w 2606040"/>
              <a:gd name="connsiteY9" fmla="*/ 18288 h 18288"/>
              <a:gd name="connsiteX10" fmla="*/ 0 w 2606040"/>
              <a:gd name="connsiteY1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06040" h="18288" fill="none" extrusionOk="0">
                <a:moveTo>
                  <a:pt x="0" y="0"/>
                </a:moveTo>
                <a:cubicBezTo>
                  <a:pt x="266776" y="-600"/>
                  <a:pt x="322756" y="3201"/>
                  <a:pt x="625450" y="0"/>
                </a:cubicBezTo>
                <a:cubicBezTo>
                  <a:pt x="928144" y="-3201"/>
                  <a:pt x="968141" y="9269"/>
                  <a:pt x="1224839" y="0"/>
                </a:cubicBezTo>
                <a:cubicBezTo>
                  <a:pt x="1481537" y="-9269"/>
                  <a:pt x="1569059" y="21947"/>
                  <a:pt x="1824228" y="0"/>
                </a:cubicBezTo>
                <a:cubicBezTo>
                  <a:pt x="2079397" y="-21947"/>
                  <a:pt x="2326053" y="-10194"/>
                  <a:pt x="2606040" y="0"/>
                </a:cubicBezTo>
                <a:cubicBezTo>
                  <a:pt x="2605462" y="4771"/>
                  <a:pt x="2606793" y="12323"/>
                  <a:pt x="2606040" y="18288"/>
                </a:cubicBezTo>
                <a:cubicBezTo>
                  <a:pt x="2256758" y="31410"/>
                  <a:pt x="2173673" y="-12878"/>
                  <a:pt x="1902409" y="18288"/>
                </a:cubicBezTo>
                <a:cubicBezTo>
                  <a:pt x="1631145" y="49454"/>
                  <a:pt x="1461378" y="5466"/>
                  <a:pt x="1276960" y="18288"/>
                </a:cubicBezTo>
                <a:cubicBezTo>
                  <a:pt x="1092542" y="31110"/>
                  <a:pt x="890442" y="13213"/>
                  <a:pt x="677570" y="18288"/>
                </a:cubicBezTo>
                <a:cubicBezTo>
                  <a:pt x="464698" y="23364"/>
                  <a:pt x="187648" y="35837"/>
                  <a:pt x="0" y="18288"/>
                </a:cubicBezTo>
                <a:cubicBezTo>
                  <a:pt x="841" y="12879"/>
                  <a:pt x="-726" y="3977"/>
                  <a:pt x="0" y="0"/>
                </a:cubicBezTo>
                <a:close/>
              </a:path>
              <a:path w="2606040" h="18288" stroke="0" extrusionOk="0">
                <a:moveTo>
                  <a:pt x="0" y="0"/>
                </a:moveTo>
                <a:cubicBezTo>
                  <a:pt x="197231" y="3803"/>
                  <a:pt x="358914" y="-9291"/>
                  <a:pt x="599389" y="0"/>
                </a:cubicBezTo>
                <a:cubicBezTo>
                  <a:pt x="839864" y="9291"/>
                  <a:pt x="979371" y="8509"/>
                  <a:pt x="1303020" y="0"/>
                </a:cubicBezTo>
                <a:cubicBezTo>
                  <a:pt x="1626669" y="-8509"/>
                  <a:pt x="1726300" y="7440"/>
                  <a:pt x="1876349" y="0"/>
                </a:cubicBezTo>
                <a:cubicBezTo>
                  <a:pt x="2026398" y="-7440"/>
                  <a:pt x="2430712" y="17957"/>
                  <a:pt x="2606040" y="0"/>
                </a:cubicBezTo>
                <a:cubicBezTo>
                  <a:pt x="2605426" y="8857"/>
                  <a:pt x="2606544" y="13619"/>
                  <a:pt x="2606040" y="18288"/>
                </a:cubicBezTo>
                <a:cubicBezTo>
                  <a:pt x="2393024" y="2241"/>
                  <a:pt x="2191161" y="39259"/>
                  <a:pt x="1980590" y="18288"/>
                </a:cubicBezTo>
                <a:cubicBezTo>
                  <a:pt x="1770019" y="-2683"/>
                  <a:pt x="1476440" y="36114"/>
                  <a:pt x="1276960" y="18288"/>
                </a:cubicBezTo>
                <a:cubicBezTo>
                  <a:pt x="1077480" y="463"/>
                  <a:pt x="880988" y="42125"/>
                  <a:pt x="651510" y="18288"/>
                </a:cubicBezTo>
                <a:cubicBezTo>
                  <a:pt x="422032" y="-5549"/>
                  <a:pt x="130744" y="-1947"/>
                  <a:pt x="0" y="18288"/>
                </a:cubicBezTo>
                <a:cubicBezTo>
                  <a:pt x="-487" y="10816"/>
                  <a:pt x="-839" y="605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1604" y="2773315"/>
            <a:ext cx="3585172" cy="3908141"/>
          </a:xfrm>
        </p:spPr>
        <p:txBody>
          <a:bodyPr>
            <a:noAutofit/>
          </a:bodyPr>
          <a:lstStyle/>
          <a:p>
            <a:r>
              <a:rPr lang="en-US" sz="2400" dirty="0"/>
              <a:t>Motivational Reflexivity is a journey, not a one-time task.</a:t>
            </a:r>
          </a:p>
          <a:p>
            <a:r>
              <a:rPr lang="en-US" sz="2400" dirty="0"/>
              <a:t>By using it to achieve goals and integrating hobbies, you make the process enjoyable and enriching.</a:t>
            </a:r>
          </a:p>
          <a:p>
            <a:r>
              <a:rPr lang="en-US" sz="2400" dirty="0"/>
              <a:t>Remember to be patient and kind to yourself.</a:t>
            </a:r>
          </a:p>
        </p:txBody>
      </p:sp>
      <p:pic>
        <p:nvPicPr>
          <p:cNvPr id="9" name="Picture 8" descr="Farmer in field">
            <a:extLst>
              <a:ext uri="{FF2B5EF4-FFF2-40B4-BE49-F238E27FC236}">
                <a16:creationId xmlns:a16="http://schemas.microsoft.com/office/drawing/2014/main" id="{F5755AFA-874E-4B0C-4E4D-B673E2357B6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974" r="29811" b="-1"/>
          <a:stretch/>
        </p:blipFill>
        <p:spPr>
          <a:xfrm>
            <a:off x="3983776" y="10"/>
            <a:ext cx="5159081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ABAA4A-36B1-377B-8F51-9231A82D9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32422" y="6357167"/>
            <a:ext cx="2895600" cy="365125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© John A Challoner, 2024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571</Words>
  <Application>Microsoft Office PowerPoint</Application>
  <PresentationFormat>On-screen Show (4:3)</PresentationFormat>
  <Paragraphs>71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Aptos</vt:lpstr>
      <vt:lpstr>Arial</vt:lpstr>
      <vt:lpstr>Calibri</vt:lpstr>
      <vt:lpstr>Office Theme</vt:lpstr>
      <vt:lpstr>Motivational Reflexivity  An Enjoyable Practice</vt:lpstr>
      <vt:lpstr>What is Motivational Reflexivity?</vt:lpstr>
      <vt:lpstr>Getting Ready</vt:lpstr>
      <vt:lpstr>Step 1: Set Your Scene</vt:lpstr>
      <vt:lpstr>Step 2: Identify a Belief</vt:lpstr>
      <vt:lpstr>Step 3: Understand the Origins</vt:lpstr>
      <vt:lpstr>Step 4: Evaluate Its Impact</vt:lpstr>
      <vt:lpstr>Step 5: Challenge and Refine</vt:lpstr>
      <vt:lpstr>Step 6: Integrate New Insights</vt:lpstr>
      <vt:lpstr>Step 7: Reflect and Celebrate</vt:lpstr>
      <vt:lpstr>Additional Tips for Practitioners</vt:lpstr>
      <vt:lpstr>Closing Notes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John Challoner</cp:lastModifiedBy>
  <cp:revision>1</cp:revision>
  <dcterms:created xsi:type="dcterms:W3CDTF">2013-01-27T09:14:16Z</dcterms:created>
  <dcterms:modified xsi:type="dcterms:W3CDTF">2024-12-17T16:52:06Z</dcterms:modified>
  <cp:category/>
</cp:coreProperties>
</file>